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4.xml" ContentType="application/vnd.openxmlformats-officedocument.themeOverride+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18" r:id="rId3"/>
    <p:sldId id="320" r:id="rId4"/>
    <p:sldId id="327" r:id="rId5"/>
    <p:sldId id="321" r:id="rId6"/>
    <p:sldId id="322" r:id="rId7"/>
    <p:sldId id="328" r:id="rId8"/>
    <p:sldId id="324" r:id="rId9"/>
    <p:sldId id="325" r:id="rId10"/>
    <p:sldId id="329" r:id="rId11"/>
    <p:sldId id="330" r:id="rId12"/>
    <p:sldId id="331" r:id="rId13"/>
    <p:sldId id="332" r:id="rId14"/>
    <p:sldId id="333" r:id="rId15"/>
    <p:sldId id="337" r:id="rId16"/>
    <p:sldId id="336" r:id="rId17"/>
    <p:sldId id="335" r:id="rId18"/>
    <p:sldId id="338" r:id="rId19"/>
    <p:sldId id="339" r:id="rId20"/>
    <p:sldId id="340" r:id="rId21"/>
    <p:sldId id="341" r:id="rId22"/>
    <p:sldId id="342" r:id="rId23"/>
    <p:sldId id="349" r:id="rId24"/>
    <p:sldId id="343" r:id="rId25"/>
    <p:sldId id="344" r:id="rId26"/>
    <p:sldId id="346" r:id="rId27"/>
    <p:sldId id="350" r:id="rId28"/>
    <p:sldId id="355" r:id="rId29"/>
    <p:sldId id="353" r:id="rId30"/>
    <p:sldId id="354" r:id="rId31"/>
    <p:sldId id="356" r:id="rId32"/>
    <p:sldId id="365" r:id="rId33"/>
    <p:sldId id="345" r:id="rId34"/>
    <p:sldId id="357" r:id="rId35"/>
    <p:sldId id="352" r:id="rId36"/>
    <p:sldId id="368" r:id="rId37"/>
    <p:sldId id="358" r:id="rId38"/>
    <p:sldId id="359" r:id="rId39"/>
    <p:sldId id="360" r:id="rId40"/>
    <p:sldId id="362" r:id="rId41"/>
    <p:sldId id="363" r:id="rId42"/>
    <p:sldId id="364" r:id="rId43"/>
    <p:sldId id="361" r:id="rId44"/>
    <p:sldId id="367" r:id="rId45"/>
    <p:sldId id="262"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834"/>
    <a:srgbClr val="E7EA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1" autoAdjust="0"/>
    <p:restoredTop sz="96238" autoAdjust="0"/>
  </p:normalViewPr>
  <p:slideViewPr>
    <p:cSldViewPr snapToGrid="0" showGuides="1">
      <p:cViewPr varScale="1">
        <p:scale>
          <a:sx n="159" d="100"/>
          <a:sy n="159" d="100"/>
        </p:scale>
        <p:origin x="349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2025/12/5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a:t>
            </a:fld>
            <a:endParaRPr lang="zh-CN" altLang="en-US"/>
          </a:p>
        </p:txBody>
      </p:sp>
    </p:spTree>
    <p:extLst>
      <p:ext uri="{BB962C8B-B14F-4D97-AF65-F5344CB8AC3E}">
        <p14:creationId xmlns:p14="http://schemas.microsoft.com/office/powerpoint/2010/main" val="145787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READ COMMITTED</a:t>
            </a:r>
          </a:p>
          <a:p>
            <a:r>
              <a:rPr lang="zh-CN" altLang="en-US" sz="1200" dirty="0"/>
              <a:t>指定语句不能读取已由其他事务修改但尚未提交的数据。 这样可以避免脏读。 其他事务可以在当前事务的各个语句之间更改数据，从而产生不可重复读取和虚拟数据。 该选项是 </a:t>
            </a:r>
            <a:r>
              <a:rPr lang="en-US" altLang="zh-CN" sz="1200" dirty="0"/>
              <a:t>SQL Server </a:t>
            </a:r>
            <a:r>
              <a:rPr lang="zh-CN" altLang="en-US" sz="1200" dirty="0"/>
              <a:t>的默认设置。</a:t>
            </a:r>
          </a:p>
          <a:p>
            <a:r>
              <a:rPr lang="en-US" altLang="zh-CN" sz="1200" dirty="0"/>
              <a:t>READ COMMITTED </a:t>
            </a:r>
            <a:r>
              <a:rPr lang="zh-CN" altLang="en-US" sz="1200" dirty="0"/>
              <a:t>的行为取决于 </a:t>
            </a:r>
            <a:r>
              <a:rPr lang="en-US" altLang="zh-CN" sz="1200" dirty="0"/>
              <a:t>READ_COMMITTED_SNAPSHOT </a:t>
            </a:r>
            <a:r>
              <a:rPr lang="zh-CN" altLang="en-US" sz="1200" dirty="0"/>
              <a:t>数据库选项的设置：</a:t>
            </a:r>
          </a:p>
          <a:p>
            <a:r>
              <a:rPr lang="zh-CN" altLang="en-US" sz="1200" dirty="0"/>
              <a:t>如果将 </a:t>
            </a:r>
            <a:r>
              <a:rPr lang="en-US" altLang="zh-CN" sz="1200" dirty="0"/>
              <a:t>READ_COMMITTED_SNAPSHOT </a:t>
            </a:r>
            <a:r>
              <a:rPr lang="zh-CN" altLang="en-US" sz="1200" dirty="0"/>
              <a:t>设置为 </a:t>
            </a:r>
            <a:r>
              <a:rPr lang="en-US" altLang="zh-CN" sz="1200" dirty="0"/>
              <a:t>OFF</a:t>
            </a:r>
            <a:r>
              <a:rPr lang="zh-CN" altLang="en-US" sz="1200" dirty="0"/>
              <a:t>（</a:t>
            </a:r>
            <a:r>
              <a:rPr lang="en-US" altLang="zh-CN" sz="1200" dirty="0"/>
              <a:t>SQL Server </a:t>
            </a:r>
            <a:r>
              <a:rPr lang="zh-CN" altLang="en-US" sz="1200" dirty="0"/>
              <a:t>上的默认设置），则数据库引擎会使用共享锁防止其他事务在当前事务执行读取操作期间修改行。 共享锁还会阻止语句在其他事务完成之前读取由这些事务修改的行。 共享锁类型确定它将于何时释放。 行锁在处理下一行之前释放。 页锁在读取下一页时释放，表锁在语句完成时释放。</a:t>
            </a:r>
          </a:p>
          <a:p>
            <a:r>
              <a:rPr lang="zh-CN" altLang="en-US" sz="1200" dirty="0"/>
              <a:t>如果将 </a:t>
            </a:r>
            <a:r>
              <a:rPr lang="en-US" altLang="zh-CN" sz="1200" dirty="0"/>
              <a:t>READ_COMMITTED_SNAPSHOT </a:t>
            </a:r>
            <a:r>
              <a:rPr lang="zh-CN" altLang="en-US" sz="1200" dirty="0"/>
              <a:t>设置为 </a:t>
            </a:r>
            <a:r>
              <a:rPr lang="en-US" altLang="zh-CN" sz="1200" dirty="0"/>
              <a:t>ON</a:t>
            </a:r>
            <a:r>
              <a:rPr lang="zh-CN" altLang="en-US" sz="1200" dirty="0"/>
              <a:t>（</a:t>
            </a:r>
            <a:r>
              <a:rPr lang="en-US" altLang="zh-CN" sz="1200" dirty="0"/>
              <a:t>Azure SQL </a:t>
            </a:r>
            <a:r>
              <a:rPr lang="zh-CN" altLang="en-US" sz="1200" dirty="0"/>
              <a:t>数据库上的默认设置），则数据库引擎会使用行版本控制为每个语句提供一个在事务上一致的数据快照，因为该数据在语句开始时就存在。 不使用锁来防止其他事务更新数据。</a:t>
            </a:r>
          </a:p>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5</a:t>
            </a:fld>
            <a:endParaRPr lang="zh-CN" altLang="en-US"/>
          </a:p>
        </p:txBody>
      </p:sp>
    </p:spTree>
    <p:extLst>
      <p:ext uri="{BB962C8B-B14F-4D97-AF65-F5344CB8AC3E}">
        <p14:creationId xmlns:p14="http://schemas.microsoft.com/office/powerpoint/2010/main" val="151921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3089783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FF"/>
                </a:solidFill>
                <a:latin typeface="新宋体" panose="02010609030101010101" pitchFamily="49" charset="-122"/>
                <a:ea typeface="新宋体" panose="02010609030101010101" pitchFamily="49" charset="-122"/>
              </a:rPr>
              <a:t>INSERT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INTO</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dbo</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[Table1]</a:t>
            </a:r>
          </a:p>
          <a:p>
            <a:r>
              <a:rPr lang="en-US" altLang="zh-CN" sz="1800" dirty="0">
                <a:solidFill>
                  <a:srgbClr val="0000FF"/>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[A]</a:t>
            </a:r>
            <a:r>
              <a:rPr lang="en-US" altLang="zh-CN" sz="1800" dirty="0">
                <a:solidFill>
                  <a:srgbClr val="80808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[B]</a:t>
            </a:r>
            <a:r>
              <a:rPr lang="en-US" altLang="zh-CN" sz="1800" dirty="0">
                <a:solidFill>
                  <a:srgbClr val="80808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FF"/>
                </a:solidFill>
                <a:latin typeface="新宋体" panose="02010609030101010101" pitchFamily="49" charset="-122"/>
                <a:ea typeface="新宋体" panose="02010609030101010101" pitchFamily="49" charset="-122"/>
              </a:rPr>
              <a:t>SELECT </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FF"/>
                </a:solidFill>
                <a:latin typeface="新宋体" panose="02010609030101010101" pitchFamily="49" charset="-122"/>
                <a:ea typeface="新宋体" panose="02010609030101010101" pitchFamily="49" charset="-122"/>
              </a:rPr>
              <a:t>SELECT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FF00FF"/>
                </a:solidFill>
                <a:latin typeface="新宋体" panose="02010609030101010101" pitchFamily="49" charset="-122"/>
                <a:ea typeface="新宋体" panose="02010609030101010101" pitchFamily="49" charset="-122"/>
              </a:rPr>
              <a:t>max</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a</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1</a:t>
            </a: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FROM</a:t>
            </a:r>
            <a:r>
              <a:rPr lang="en-US" altLang="zh-CN" sz="1800" dirty="0">
                <a:solidFill>
                  <a:srgbClr val="000000"/>
                </a:solidFill>
                <a:latin typeface="新宋体" panose="02010609030101010101" pitchFamily="49" charset="-122"/>
                <a:ea typeface="新宋体" panose="02010609030101010101" pitchFamily="49" charset="-122"/>
              </a:rPr>
              <a:t>   [Table1]</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as</a:t>
            </a:r>
            <a:r>
              <a:rPr lang="en-US" altLang="zh-CN" sz="1800" dirty="0">
                <a:solidFill>
                  <a:srgbClr val="000000"/>
                </a:solidFill>
                <a:latin typeface="新宋体" panose="02010609030101010101" pitchFamily="49" charset="-122"/>
                <a:ea typeface="新宋体" panose="02010609030101010101" pitchFamily="49" charset="-122"/>
              </a:rPr>
              <a:t> A</a:t>
            </a:r>
            <a:r>
              <a:rPr lang="en-US" altLang="zh-CN" sz="1800" dirty="0">
                <a:solidFill>
                  <a:srgbClr val="80808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000000"/>
                </a:solidFill>
                <a:latin typeface="新宋体" panose="02010609030101010101" pitchFamily="49" charset="-122"/>
                <a:ea typeface="新宋体" panose="02010609030101010101" pitchFamily="49" charset="-122"/>
              </a:rPr>
              <a:t>       B</a:t>
            </a:r>
          </a:p>
          <a:p>
            <a:r>
              <a:rPr lang="en-US" altLang="zh-CN" sz="1800" dirty="0">
                <a:solidFill>
                  <a:srgbClr val="0000FF"/>
                </a:solidFill>
                <a:latin typeface="新宋体" panose="02010609030101010101" pitchFamily="49" charset="-122"/>
                <a:ea typeface="新宋体" panose="02010609030101010101" pitchFamily="49" charset="-122"/>
              </a:rPr>
              <a:t>FROM</a:t>
            </a:r>
            <a:r>
              <a:rPr lang="en-US" altLang="zh-CN" sz="1800" dirty="0">
                <a:solidFill>
                  <a:srgbClr val="000000"/>
                </a:solidFill>
                <a:latin typeface="新宋体" panose="02010609030101010101" pitchFamily="49" charset="-122"/>
                <a:ea typeface="新宋体" panose="02010609030101010101" pitchFamily="49" charset="-122"/>
              </a:rPr>
              <a:t>   [Table1]</a:t>
            </a:r>
          </a:p>
          <a:p>
            <a:r>
              <a:rPr lang="en-US" altLang="zh-CN" sz="1800" dirty="0">
                <a:solidFill>
                  <a:srgbClr val="0000FF"/>
                </a:solidFill>
                <a:latin typeface="新宋体" panose="02010609030101010101" pitchFamily="49" charset="-122"/>
                <a:ea typeface="新宋体" panose="02010609030101010101" pitchFamily="49" charset="-122"/>
              </a:rPr>
              <a:t>WHERE</a:t>
            </a:r>
            <a:r>
              <a:rPr lang="en-US" altLang="zh-CN" sz="1800" dirty="0">
                <a:solidFill>
                  <a:srgbClr val="000000"/>
                </a:solidFill>
                <a:latin typeface="新宋体" panose="02010609030101010101" pitchFamily="49" charset="-122"/>
                <a:ea typeface="新宋体" panose="02010609030101010101" pitchFamily="49" charset="-122"/>
              </a:rPr>
              <a:t>  A </a:t>
            </a:r>
            <a:r>
              <a:rPr lang="en-US" altLang="zh-CN" sz="1800" dirty="0">
                <a:solidFill>
                  <a:srgbClr val="808080"/>
                </a:solidFill>
                <a:latin typeface="新宋体" panose="02010609030101010101" pitchFamily="49" charset="-122"/>
                <a:ea typeface="新宋体" panose="02010609030101010101" pitchFamily="49" charset="-122"/>
              </a:rPr>
              <a:t>&lt;</a:t>
            </a:r>
            <a:r>
              <a:rPr lang="en-US" altLang="zh-CN" sz="1800" dirty="0">
                <a:solidFill>
                  <a:srgbClr val="0000FF"/>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FF"/>
                </a:solidFill>
                <a:latin typeface="新宋体" panose="02010609030101010101" pitchFamily="49" charset="-122"/>
                <a:ea typeface="新宋体" panose="02010609030101010101" pitchFamily="49" charset="-122"/>
              </a:rPr>
              <a:t>SELECT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FF00FF"/>
                </a:solidFill>
                <a:latin typeface="新宋体" panose="02010609030101010101" pitchFamily="49" charset="-122"/>
                <a:ea typeface="新宋体" panose="02010609030101010101" pitchFamily="49" charset="-122"/>
              </a:rPr>
              <a:t>Avg</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a</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1</a:t>
            </a: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FROM</a:t>
            </a:r>
            <a:r>
              <a:rPr lang="en-US" altLang="zh-CN" sz="1800" dirty="0">
                <a:solidFill>
                  <a:srgbClr val="000000"/>
                </a:solidFill>
                <a:latin typeface="新宋体" panose="02010609030101010101" pitchFamily="49" charset="-122"/>
                <a:ea typeface="新宋体" panose="02010609030101010101" pitchFamily="49" charset="-122"/>
              </a:rPr>
              <a:t>   [Table1]</a:t>
            </a:r>
            <a:r>
              <a:rPr lang="en-US" altLang="zh-CN" sz="1800" dirty="0">
                <a:solidFill>
                  <a:srgbClr val="80808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endParaRPr lang="zh-CN" altLang="en-US" sz="1800" dirty="0">
              <a:solidFill>
                <a:srgbClr val="000000"/>
              </a:solidFill>
              <a:latin typeface="新宋体" panose="02010609030101010101" pitchFamily="49" charset="-122"/>
              <a:ea typeface="新宋体" panose="02010609030101010101" pitchFamily="49" charset="-122"/>
            </a:endParaRPr>
          </a:p>
          <a:p>
            <a:endParaRPr lang="zh-CN" altLang="en-US" sz="1800" dirty="0">
              <a:solidFill>
                <a:srgbClr val="000000"/>
              </a:solidFill>
              <a:latin typeface="新宋体" panose="02010609030101010101" pitchFamily="49" charset="-122"/>
              <a:ea typeface="新宋体" panose="02010609030101010101" pitchFamily="49" charset="-122"/>
            </a:endParaRPr>
          </a:p>
          <a:p>
            <a:r>
              <a:rPr lang="en-US" altLang="zh-CN" sz="1800" dirty="0">
                <a:solidFill>
                  <a:srgbClr val="FF00FF"/>
                </a:solidFill>
                <a:latin typeface="新宋体" panose="02010609030101010101" pitchFamily="49" charset="-122"/>
                <a:ea typeface="新宋体" panose="02010609030101010101" pitchFamily="49" charset="-122"/>
              </a:rPr>
              <a:t>UPDATE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dbo</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[Table1]</a:t>
            </a:r>
          </a:p>
          <a:p>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SET</a:t>
            </a:r>
            <a:r>
              <a:rPr lang="en-US" altLang="zh-CN" sz="1800" dirty="0">
                <a:solidFill>
                  <a:srgbClr val="000000"/>
                </a:solidFill>
                <a:latin typeface="新宋体" panose="02010609030101010101" pitchFamily="49" charset="-122"/>
                <a:ea typeface="新宋体" panose="02010609030101010101" pitchFamily="49" charset="-122"/>
              </a:rPr>
              <a:t> </a:t>
            </a:r>
          </a:p>
          <a:p>
            <a:r>
              <a:rPr lang="en-US" altLang="zh-CN" sz="1800" dirty="0">
                <a:solidFill>
                  <a:srgbClr val="000000"/>
                </a:solidFill>
                <a:latin typeface="新宋体" panose="02010609030101010101" pitchFamily="49" charset="-122"/>
                <a:ea typeface="新宋体" panose="02010609030101010101" pitchFamily="49" charset="-122"/>
              </a:rPr>
              <a:t>      [B] </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id</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10</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1</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31</a:t>
            </a:fld>
            <a:endParaRPr lang="zh-CN" altLang="en-US"/>
          </a:p>
        </p:txBody>
      </p:sp>
    </p:spTree>
    <p:extLst>
      <p:ext uri="{BB962C8B-B14F-4D97-AF65-F5344CB8AC3E}">
        <p14:creationId xmlns:p14="http://schemas.microsoft.com/office/powerpoint/2010/main" val="319795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32</a:t>
            </a:fld>
            <a:endParaRPr lang="zh-CN" altLang="en-US"/>
          </a:p>
        </p:txBody>
      </p:sp>
    </p:spTree>
    <p:extLst>
      <p:ext uri="{BB962C8B-B14F-4D97-AF65-F5344CB8AC3E}">
        <p14:creationId xmlns:p14="http://schemas.microsoft.com/office/powerpoint/2010/main" val="1458947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D60FF2-61AF-B818-694E-22BBC719C20E}"/>
              </a:ext>
            </a:extLst>
          </p:cNvPr>
          <p:cNvPicPr>
            <a:picLocks noChangeAspect="1"/>
          </p:cNvPicPr>
          <p:nvPr userDrawn="1"/>
        </p:nvPicPr>
        <p:blipFill>
          <a:blip r:embed="rId2">
            <a:alphaModFix amt="86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2309633"/>
            <a:ext cx="5435600" cy="1200329"/>
          </a:xfrm>
        </p:spPr>
        <p:txBody>
          <a:bodyPr vert="horz" wrap="square" lIns="91440" tIns="45720" rIns="91440" bIns="45720" rtlCol="0" anchor="b">
            <a:spAutoFit/>
          </a:bodyPr>
          <a:lstStyle>
            <a:lvl1pPr>
              <a:defRPr lang="zh-CN" altLang="en-US" sz="4000" b="1" dirty="0"/>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a16="http://schemas.microsoft.com/office/drawing/2014/main" id="{42DDB65F-C302-4F35-9CCB-12FB82E2590D}"/>
              </a:ext>
            </a:extLst>
          </p:cNvPr>
          <p:cNvSpPr>
            <a:spLocks noGrp="1"/>
          </p:cNvSpPr>
          <p:nvPr>
            <p:ph type="subTitle" idx="1" hasCustomPrompt="1"/>
          </p:nvPr>
        </p:nvSpPr>
        <p:spPr>
          <a:xfrm>
            <a:off x="660400" y="3701041"/>
            <a:ext cx="3345543" cy="360612"/>
          </a:xfrm>
          <a:solidFill>
            <a:schemeClr val="accent2"/>
          </a:solidFill>
        </p:spPr>
        <p:txBody>
          <a:bodyPr vert="horz" wrap="square" lIns="91440" tIns="45720" rIns="91440" bIns="45720" rtlCol="0" anchor="ctr">
            <a:spAutoFit/>
          </a:bodyPr>
          <a:lstStyle>
            <a:lvl1pPr>
              <a:defRPr lang="zh-CN" altLang="en-US" sz="1600" dirty="0"/>
            </a:lvl1pPr>
          </a:lstStyle>
          <a:p>
            <a:pPr lvl="0" defTabSz="914354">
              <a:spcBef>
                <a:spcPts val="0"/>
              </a:spcBef>
              <a:buNone/>
            </a:pPr>
            <a:r>
              <a:rPr lang="en-US" altLang="zh-CN" dirty="0"/>
              <a:t>Click to edit Master subtitle style</a:t>
            </a:r>
            <a:endParaRPr lang="zh-CN" altLang="en-US" dirty="0"/>
          </a:p>
        </p:txBody>
      </p:sp>
      <p:sp>
        <p:nvSpPr>
          <p:cNvPr id="8" name="文本占位符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660400" y="5560427"/>
            <a:ext cx="5568950" cy="258532"/>
          </a:xfrm>
        </p:spPr>
        <p:txBody>
          <a:bodyPr vert="horz" wrap="square" lIns="91440" tIns="45720" rIns="91440" bIns="45720" rtlCol="0" anchor="ctr">
            <a:sp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660400" y="5856698"/>
            <a:ext cx="5568950" cy="258532"/>
          </a:xfrm>
        </p:spPr>
        <p:txBody>
          <a:bodyPr vert="horz" wrap="square" lIns="91440" tIns="45720" rIns="91440" bIns="45720" rtlCol="0" anchor="ctr">
            <a:sp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660400" y="742769"/>
            <a:ext cx="1099981" cy="258532"/>
          </a:xfrm>
        </p:spPr>
        <p:txBody>
          <a:bodyPr vert="horz" wrap="square" lIns="91440" tIns="45720" rIns="91440" bIns="45720" rtlCol="0" anchor="ctr">
            <a:sp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2025/12/5</a:t>
            </a:fld>
            <a:endParaRPr lang="zh-CN" altLang="en-US"/>
          </a:p>
        </p:txBody>
      </p:sp>
      <p:sp>
        <p:nvSpPr>
          <p:cNvPr id="5" name="页脚占位符 4">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s Layout">
    <p:bg>
      <p:bgPr>
        <a:solidFill>
          <a:schemeClr val="bg1"/>
        </a:solidFill>
        <a:effectLst/>
      </p:bgPr>
    </p:bg>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73100" y="1500188"/>
            <a:ext cx="2836562" cy="424732"/>
          </a:xfrm>
        </p:spPr>
        <p:txBody>
          <a:bodyPr>
            <a:sp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a16="http://schemas.microsoft.com/office/drawing/2014/main" id="{0BEF0FD1-3ACE-43A8-AF57-CC0D436DC7D0}"/>
              </a:ext>
            </a:extLst>
          </p:cNvPr>
          <p:cNvSpPr>
            <a:spLocks noGrp="1"/>
          </p:cNvSpPr>
          <p:nvPr>
            <p:ph type="body" sz="quarter" idx="13"/>
          </p:nvPr>
        </p:nvSpPr>
        <p:spPr>
          <a:xfrm>
            <a:off x="36605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a16="http://schemas.microsoft.com/office/drawing/2014/main" id="{CAEA95BB-0FD6-4D94-81DB-8D38069818E5}"/>
              </a:ext>
            </a:extLst>
          </p:cNvPr>
          <p:cNvSpPr>
            <a:spLocks noGrp="1"/>
          </p:cNvSpPr>
          <p:nvPr>
            <p:ph type="ftr" sz="quarter" idx="10"/>
          </p:nvPr>
        </p:nvSpPr>
        <p:spPr>
          <a:xfrm>
            <a:off x="673101" y="6423740"/>
            <a:ext cx="3992171" cy="246221"/>
          </a:xfrm>
        </p:spPr>
        <p:txBody>
          <a:bodyPr/>
          <a:lstStyle/>
          <a:p>
            <a:endParaRPr lang="zh-CN" altLang="en-US" dirty="0"/>
          </a:p>
        </p:txBody>
      </p:sp>
      <p:sp>
        <p:nvSpPr>
          <p:cNvPr id="4" name="日期占位符 3">
            <a:extLst>
              <a:ext uri="{FF2B5EF4-FFF2-40B4-BE49-F238E27FC236}">
                <a16:creationId xmlns:a16="http://schemas.microsoft.com/office/drawing/2014/main" id="{16C2568E-3CA5-4FDE-A375-CB503A7EDE34}"/>
              </a:ext>
            </a:extLst>
          </p:cNvPr>
          <p:cNvSpPr>
            <a:spLocks noGrp="1"/>
          </p:cNvSpPr>
          <p:nvPr>
            <p:ph type="dt" sz="half" idx="11"/>
          </p:nvPr>
        </p:nvSpPr>
        <p:spPr>
          <a:xfrm>
            <a:off x="5517356" y="6423740"/>
            <a:ext cx="1802924" cy="246221"/>
          </a:xfrm>
        </p:spPr>
        <p:txBody>
          <a:bodyPr/>
          <a:lstStyle/>
          <a:p>
            <a:fld id="{AC4CC43B-9EB6-4465-8B1A-3F7180DAD0DF}" type="datetime1">
              <a:rPr lang="zh-CN" altLang="en-US" smtClean="0"/>
              <a:t>2025/12/5</a:t>
            </a:fld>
            <a:endParaRPr lang="en-US" altLang="zh-CN" dirty="0"/>
          </a:p>
        </p:txBody>
      </p:sp>
      <p:sp>
        <p:nvSpPr>
          <p:cNvPr id="5" name="灯片编号占位符 4">
            <a:extLst>
              <a:ext uri="{FF2B5EF4-FFF2-40B4-BE49-F238E27FC236}">
                <a16:creationId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dirty="0"/>
          </a:p>
        </p:txBody>
      </p:sp>
      <p:cxnSp>
        <p:nvCxnSpPr>
          <p:cNvPr id="10" name="î$ļíďé">
            <a:extLst>
              <a:ext uri="{FF2B5EF4-FFF2-40B4-BE49-F238E27FC236}">
                <a16:creationId xmlns:a16="http://schemas.microsoft.com/office/drawing/2014/main" id="{5866F782-5852-4C4E-B3FE-2AD687E8AC1B}"/>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iṡ1îḓe">
            <a:extLst>
              <a:ext uri="{FF2B5EF4-FFF2-40B4-BE49-F238E27FC236}">
                <a16:creationId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图片 6" descr="汽车的轮胎&#10;&#10;低可信度描述已自动生成">
            <a:extLst>
              <a:ext uri="{FF2B5EF4-FFF2-40B4-BE49-F238E27FC236}">
                <a16:creationId xmlns:a16="http://schemas.microsoft.com/office/drawing/2014/main" id="{477E0B86-273E-8FBB-2E35-F5EF0AE3D0BE}"/>
              </a:ext>
            </a:extLst>
          </p:cNvPr>
          <p:cNvPicPr>
            <a:picLocks noChangeAspect="1"/>
          </p:cNvPicPr>
          <p:nvPr userDrawn="1"/>
        </p:nvPicPr>
        <p:blipFill>
          <a:blip r:embed="rId2">
            <a:alphaModFix amt="63000"/>
            <a:extLst>
              <a:ext uri="{28A0092B-C50C-407E-A947-70E740481C1C}">
                <a14:useLocalDpi xmlns:a14="http://schemas.microsoft.com/office/drawing/2010/main" val="0"/>
              </a:ext>
            </a:extLst>
          </a:blip>
          <a:stretch>
            <a:fillRect/>
          </a:stretch>
        </p:blipFill>
        <p:spPr>
          <a:xfrm rot="5400000">
            <a:off x="2666999" y="-2666999"/>
            <a:ext cx="6858003" cy="12192002"/>
          </a:xfrm>
          <a:prstGeom prst="rect">
            <a:avLst/>
          </a:prstGeom>
        </p:spPr>
      </p:pic>
      <p:sp>
        <p:nvSpPr>
          <p:cNvPr id="8" name="îŝļiḍé">
            <a:extLst>
              <a:ext uri="{FF2B5EF4-FFF2-40B4-BE49-F238E27FC236}">
                <a16:creationId xmlns:a16="http://schemas.microsoft.com/office/drawing/2014/main" id="{69BD44EC-89E1-014A-6CF4-937077AF6C43}"/>
              </a:ext>
            </a:extLst>
          </p:cNvPr>
          <p:cNvSpPr/>
          <p:nvPr userDrawn="1"/>
        </p:nvSpPr>
        <p:spPr>
          <a:xfrm>
            <a:off x="0" y="0"/>
            <a:ext cx="12192000" cy="6858000"/>
          </a:xfrm>
          <a:prstGeom prst="rect">
            <a:avLst/>
          </a:prstGeom>
          <a:gradFill>
            <a:gsLst>
              <a:gs pos="0">
                <a:schemeClr val="bg1"/>
              </a:gs>
              <a:gs pos="100000">
                <a:srgbClr val="250486">
                  <a:alpha val="0"/>
                </a:srgb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00C7662-4F6D-4B06-BB36-235FC06BF816}"/>
              </a:ext>
            </a:extLst>
          </p:cNvPr>
          <p:cNvSpPr>
            <a:spLocks noGrp="1"/>
          </p:cNvSpPr>
          <p:nvPr>
            <p:ph type="title" hasCustomPrompt="1"/>
          </p:nvPr>
        </p:nvSpPr>
        <p:spPr>
          <a:xfrm>
            <a:off x="3230418" y="2477507"/>
            <a:ext cx="5731164" cy="424732"/>
          </a:xfrm>
        </p:spPr>
        <p:txBody>
          <a:bodyPr vert="horz" lIns="91440" tIns="45720" rIns="91440" bIns="45720" rtlCol="0" anchor="b">
            <a:spAutoFit/>
          </a:bodyPr>
          <a:lstStyle>
            <a:lvl1pPr algn="ctr">
              <a:defRPr lang="zh-CN" altLang="en-US" sz="24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9FF9930E-40DF-417D-8161-BD38EB172DC1}"/>
              </a:ext>
            </a:extLst>
          </p:cNvPr>
          <p:cNvSpPr>
            <a:spLocks noGrp="1"/>
          </p:cNvSpPr>
          <p:nvPr>
            <p:ph type="body" idx="1" hasCustomPrompt="1"/>
          </p:nvPr>
        </p:nvSpPr>
        <p:spPr>
          <a:xfrm>
            <a:off x="3230418" y="2902239"/>
            <a:ext cx="5731164" cy="293607"/>
          </a:xfrm>
        </p:spPr>
        <p:txBody>
          <a:bodyPr>
            <a:spAutoFit/>
          </a:bodyPr>
          <a:lstStyle>
            <a:lvl1pPr marL="0" indent="0" algn="ctr">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a16="http://schemas.microsoft.com/office/drawing/2014/main" id="{E5279D9A-DC49-4C12-80D3-3D89C2783F3A}"/>
              </a:ext>
            </a:extLst>
          </p:cNvPr>
          <p:cNvSpPr>
            <a:spLocks noGrp="1"/>
          </p:cNvSpPr>
          <p:nvPr>
            <p:ph type="dt" sz="half" idx="10"/>
          </p:nvPr>
        </p:nvSpPr>
        <p:spPr/>
        <p:txBody>
          <a:bodyPr/>
          <a:lstStyle/>
          <a:p>
            <a:fld id="{6834F10D-3A58-4285-A9DB-D9098A7BEDDD}" type="datetime1">
              <a:rPr lang="zh-CN" altLang="en-US" smtClean="0"/>
              <a:t>2025/12/5</a:t>
            </a:fld>
            <a:endParaRPr lang="zh-CN" altLang="en-US"/>
          </a:p>
        </p:txBody>
      </p:sp>
      <p:sp>
        <p:nvSpPr>
          <p:cNvPr id="5" name="页脚占位符 4">
            <a:extLst>
              <a:ext uri="{FF2B5EF4-FFF2-40B4-BE49-F238E27FC236}">
                <a16:creationId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64122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2025/12/5</a:t>
            </a:fld>
            <a:endParaRPr lang="zh-CN" altLang="en-US"/>
          </a:p>
        </p:txBody>
      </p:sp>
      <p:sp>
        <p:nvSpPr>
          <p:cNvPr id="4" name="页脚占位符 3">
            <a:extLst>
              <a:ext uri="{FF2B5EF4-FFF2-40B4-BE49-F238E27FC236}">
                <a16:creationId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图片 4" descr="背景图案&#10;&#10;描述已自动生成">
            <a:extLst>
              <a:ext uri="{FF2B5EF4-FFF2-40B4-BE49-F238E27FC236}">
                <a16:creationId xmlns:a16="http://schemas.microsoft.com/office/drawing/2014/main" id="{B4314116-A16F-7D8D-57D1-8A298FC0D6C0}"/>
              </a:ext>
            </a:extLst>
          </p:cNvPr>
          <p:cNvPicPr>
            <a:picLocks noChangeAspect="1"/>
          </p:cNvPicPr>
          <p:nvPr userDrawn="1"/>
        </p:nvPicPr>
        <p:blipFill rotWithShape="1">
          <a:blip r:embed="rId2">
            <a:alphaModFix amt="47000"/>
            <a:extLst>
              <a:ext uri="{28A0092B-C50C-407E-A947-70E740481C1C}">
                <a14:useLocalDpi xmlns:a14="http://schemas.microsoft.com/office/drawing/2010/main" val="0"/>
              </a:ext>
            </a:extLst>
          </a:blip>
          <a:srcRect b="5013"/>
          <a:stretch/>
        </p:blipFill>
        <p:spPr>
          <a:xfrm flipV="1">
            <a:off x="0" y="0"/>
            <a:ext cx="12192000" cy="6858000"/>
          </a:xfrm>
          <a:prstGeom prst="rect">
            <a:avLst/>
          </a:prstGeom>
        </p:spPr>
      </p:pic>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2025/12/5</a:t>
            </a:fld>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9E3780E-C1D8-0C40-4AC9-DE7C803C11FD}"/>
              </a:ext>
            </a:extLst>
          </p:cNvPr>
          <p:cNvPicPr>
            <a:picLocks noChangeAspect="1"/>
          </p:cNvPicPr>
          <p:nvPr userDrawn="1"/>
        </p:nvPicPr>
        <p:blipFill>
          <a:blip r:embed="rId2">
            <a:alphaModFix amt="8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C2320649-ACD7-42E9-A261-E6ED46ACB452}"/>
              </a:ext>
            </a:extLst>
          </p:cNvPr>
          <p:cNvSpPr>
            <a:spLocks noGrp="1"/>
          </p:cNvSpPr>
          <p:nvPr>
            <p:ph type="body" sz="quarter" idx="13" hasCustomPrompt="1"/>
          </p:nvPr>
        </p:nvSpPr>
        <p:spPr>
          <a:xfrm>
            <a:off x="660400" y="2791531"/>
            <a:ext cx="6088743" cy="628955"/>
          </a:xfrm>
        </p:spPr>
        <p:txBody>
          <a:bodyPr vert="horz" wrap="square" lIns="91440" tIns="45720" rIns="91440" bIns="45720" rtlCol="0" anchor="b">
            <a:spAutoFit/>
          </a:bodyPr>
          <a:lstStyle>
            <a:lvl1pPr marL="0" indent="0">
              <a:buNone/>
              <a:defRPr lang="en-US" altLang="zh-CN" sz="3200" b="1" smtClean="0">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a16="http://schemas.microsoft.com/office/drawing/2014/main" id="{DC428848-58C6-4501-8214-B803889F273E}"/>
              </a:ext>
            </a:extLst>
          </p:cNvPr>
          <p:cNvSpPr>
            <a:spLocks noGrp="1"/>
          </p:cNvSpPr>
          <p:nvPr>
            <p:ph type="body" sz="quarter" idx="14" hasCustomPrompt="1"/>
          </p:nvPr>
        </p:nvSpPr>
        <p:spPr>
          <a:xfrm>
            <a:off x="660400" y="4951762"/>
            <a:ext cx="6088743" cy="293607"/>
          </a:xfrm>
        </p:spPr>
        <p:txBody>
          <a:bodyPr vert="horz" wrap="square" lIns="91440" tIns="45720" rIns="91440" bIns="45720" rtlCol="0" anchor="ctr">
            <a:sp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A01EED25-4D2A-435D-A5F9-01DCC2F07486}"/>
              </a:ext>
            </a:extLst>
          </p:cNvPr>
          <p:cNvSpPr>
            <a:spLocks noGrp="1"/>
          </p:cNvSpPr>
          <p:nvPr>
            <p:ph type="body" sz="quarter" idx="15" hasCustomPrompt="1"/>
          </p:nvPr>
        </p:nvSpPr>
        <p:spPr>
          <a:xfrm>
            <a:off x="660400" y="5248033"/>
            <a:ext cx="6088743" cy="293607"/>
          </a:xfrm>
        </p:spPr>
        <p:txBody>
          <a:bodyPr vert="horz" wrap="square" lIns="91440" tIns="45720" rIns="91440" bIns="45720" rtlCol="0" anchor="ctr">
            <a:sp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背景图案&#10;&#10;描述已自动生成">
            <a:extLst>
              <a:ext uri="{FF2B5EF4-FFF2-40B4-BE49-F238E27FC236}">
                <a16:creationId xmlns:a16="http://schemas.microsoft.com/office/drawing/2014/main" id="{1A1220A6-9529-6147-3475-68BD9A38C6B3}"/>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548569"/>
            <a:ext cx="10858500" cy="480131"/>
          </a:xfrm>
          <a:prstGeom prst="rect">
            <a:avLst/>
          </a:prstGeom>
        </p:spPr>
        <p:txBody>
          <a:bodyPr vert="horz" lIns="91440" tIns="45720" rIns="91440" bIns="45720" rtlCol="0" anchor="b">
            <a:spAutoFit/>
          </a:body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1658083"/>
          </a:xfrm>
          <a:prstGeom prst="rect">
            <a:avLst/>
          </a:prstGeom>
        </p:spPr>
        <p:txBody>
          <a:bodyPr vert="horz" lIns="91440" tIns="45720" rIns="91440" bIns="45720" rtlCol="0">
            <a:sp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23740"/>
            <a:ext cx="3992171" cy="246221"/>
          </a:xfrm>
          <a:prstGeom prst="rect">
            <a:avLst/>
          </a:prstGeom>
        </p:spPr>
        <p:txBody>
          <a:bodyPr vert="horz" lIns="91440" tIns="45720" rIns="91440" bIns="45720" rtlCol="0" anchor="ctr">
            <a:spAutoFit/>
          </a:bodyP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23740"/>
            <a:ext cx="1802924" cy="246221"/>
          </a:xfrm>
          <a:prstGeom prst="rect">
            <a:avLst/>
          </a:prstGeom>
        </p:spPr>
        <p:txBody>
          <a:bodyPr vert="horz" lIns="91440" tIns="45720" rIns="91440" bIns="45720" rtlCol="0" anchor="ctr">
            <a:spAutoFit/>
          </a:bodyP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2025/12/5</a:t>
            </a:fld>
            <a:endParaRPr lang="en-US" altLang="zh-CN" dirty="0"/>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23740"/>
            <a:ext cx="2661448" cy="246221"/>
          </a:xfrm>
          <a:prstGeom prst="rect">
            <a:avLst/>
          </a:prstGeom>
        </p:spPr>
        <p:txBody>
          <a:bodyPr vert="horz" lIns="91440" tIns="45720" rIns="91440" bIns="45720" rtlCol="0" anchor="ctr">
            <a:spAutoFit/>
          </a:bodyP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dirty="0"/>
          </a:p>
        </p:txBody>
      </p:sp>
    </p:spTree>
    <p:extLst>
      <p:ext uri="{BB962C8B-B14F-4D97-AF65-F5344CB8AC3E}">
        <p14:creationId xmlns:p14="http://schemas.microsoft.com/office/powerpoint/2010/main" val="146791595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earn.microsoft.com/zh-cn/sql/relational-databases/showplan-logical-and-physical-operators-referen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gi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îṡļîḍe"/>
        <p:cNvGrpSpPr/>
        <p:nvPr/>
      </p:nvGrpSpPr>
      <p:grpSpPr>
        <a:xfrm>
          <a:off x="0" y="0"/>
          <a:ext cx="0" cy="0"/>
          <a:chOff x="0" y="0"/>
          <a:chExt cx="0" cy="0"/>
        </a:xfrm>
      </p:grpSpPr>
      <p:sp>
        <p:nvSpPr>
          <p:cNvPr id="9" name="iṥ1ïḍè">
            <a:extLst>
              <a:ext uri="{FF2B5EF4-FFF2-40B4-BE49-F238E27FC236}">
                <a16:creationId xmlns:a16="http://schemas.microsoft.com/office/drawing/2014/main" id="{6C2532AA-A647-48FF-8A25-36777AF5B18D}"/>
              </a:ext>
            </a:extLst>
          </p:cNvPr>
          <p:cNvSpPr>
            <a:spLocks noGrp="1"/>
          </p:cNvSpPr>
          <p:nvPr>
            <p:ph type="ctrTitle"/>
          </p:nvPr>
        </p:nvSpPr>
        <p:spPr>
          <a:xfrm>
            <a:off x="1834859" y="1771650"/>
            <a:ext cx="6502400" cy="2631281"/>
          </a:xfrm>
        </p:spPr>
        <p:txBody>
          <a:bodyPr>
            <a:noAutofit/>
          </a:bodyPr>
          <a:lstStyle/>
          <a:p>
            <a:pPr>
              <a:lnSpc>
                <a:spcPct val="150000"/>
              </a:lnSpc>
            </a:pPr>
            <a:r>
              <a:rPr lang="en-GB" altLang="zh-CN" sz="6000" dirty="0"/>
              <a:t>SQL Server</a:t>
            </a:r>
            <a:br>
              <a:rPr lang="en-GB" altLang="zh-CN" sz="6000" dirty="0"/>
            </a:br>
            <a:r>
              <a:rPr lang="zh-CN" altLang="en-US" sz="6000" dirty="0"/>
              <a:t>性能优化详解</a:t>
            </a:r>
          </a:p>
        </p:txBody>
      </p:sp>
      <p:sp>
        <p:nvSpPr>
          <p:cNvPr id="11" name="íşļïďê">
            <a:extLst>
              <a:ext uri="{FF2B5EF4-FFF2-40B4-BE49-F238E27FC236}">
                <a16:creationId xmlns:a16="http://schemas.microsoft.com/office/drawing/2014/main" id="{7E21516B-4ABB-4E09-987D-1ABA411225D2}"/>
              </a:ext>
            </a:extLst>
          </p:cNvPr>
          <p:cNvSpPr>
            <a:spLocks noGrp="1"/>
          </p:cNvSpPr>
          <p:nvPr>
            <p:ph type="body" sz="quarter" idx="13"/>
          </p:nvPr>
        </p:nvSpPr>
        <p:spPr>
          <a:xfrm>
            <a:off x="1834859" y="5459340"/>
            <a:ext cx="5568950" cy="429861"/>
          </a:xfrm>
        </p:spPr>
        <p:txBody>
          <a:bodyPr/>
          <a:lstStyle/>
          <a:p>
            <a:r>
              <a:rPr lang="zh-CN" altLang="en-US" sz="2000" dirty="0"/>
              <a:t>超超</a:t>
            </a:r>
            <a:r>
              <a:rPr lang="en-US" altLang="zh-CN" sz="2000" dirty="0"/>
              <a:t>TimChen44</a:t>
            </a:r>
          </a:p>
        </p:txBody>
      </p:sp>
      <p:pic>
        <p:nvPicPr>
          <p:cNvPr id="3" name="图片 2" descr="图片包含 游戏机, 画, 标志&#10;&#10;描述已自动生成">
            <a:extLst>
              <a:ext uri="{FF2B5EF4-FFF2-40B4-BE49-F238E27FC236}">
                <a16:creationId xmlns:a16="http://schemas.microsoft.com/office/drawing/2014/main" id="{235B8610-04B3-294D-8615-84D3559662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847" y="5210554"/>
            <a:ext cx="2289053" cy="923546"/>
          </a:xfrm>
          <a:prstGeom prst="rect">
            <a:avLst/>
          </a:prstGeom>
        </p:spPr>
      </p:pic>
    </p:spTree>
    <p:custDataLst>
      <p:tags r:id="rId2"/>
    </p:custDataLst>
    <p:extLst>
      <p:ext uri="{BB962C8B-B14F-4D97-AF65-F5344CB8AC3E}">
        <p14:creationId xmlns:p14="http://schemas.microsoft.com/office/powerpoint/2010/main" val="142142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5A835-6F14-7B87-837B-BBCEE9D06A3C}"/>
              </a:ext>
            </a:extLst>
          </p:cNvPr>
          <p:cNvSpPr>
            <a:spLocks noGrp="1"/>
          </p:cNvSpPr>
          <p:nvPr>
            <p:ph type="title"/>
          </p:nvPr>
        </p:nvSpPr>
        <p:spPr>
          <a:xfrm>
            <a:off x="660400" y="548569"/>
            <a:ext cx="10858500" cy="480131"/>
          </a:xfrm>
        </p:spPr>
        <p:txBody>
          <a:bodyPr/>
          <a:lstStyle/>
          <a:p>
            <a:r>
              <a:rPr lang="zh-CN" altLang="en-US" dirty="0"/>
              <a:t>活动监视器</a:t>
            </a:r>
          </a:p>
        </p:txBody>
      </p:sp>
      <p:sp>
        <p:nvSpPr>
          <p:cNvPr id="4" name="灯片编号占位符 3">
            <a:extLst>
              <a:ext uri="{FF2B5EF4-FFF2-40B4-BE49-F238E27FC236}">
                <a16:creationId xmlns:a16="http://schemas.microsoft.com/office/drawing/2014/main" id="{ADF8B9C9-FF0F-2C8E-0F64-6D438E47C1D9}"/>
              </a:ext>
            </a:extLst>
          </p:cNvPr>
          <p:cNvSpPr>
            <a:spLocks noGrp="1"/>
          </p:cNvSpPr>
          <p:nvPr>
            <p:ph type="sldNum" sz="quarter" idx="12"/>
          </p:nvPr>
        </p:nvSpPr>
        <p:spPr/>
        <p:txBody>
          <a:bodyPr/>
          <a:lstStyle/>
          <a:p>
            <a:fld id="{7F65B630-C7FF-41C0-9923-C5E5E29EED81}" type="slidenum">
              <a:rPr lang="zh-CN" altLang="en-US" smtClean="0"/>
              <a:t>10</a:t>
            </a:fld>
            <a:endParaRPr lang="zh-CN" altLang="en-US"/>
          </a:p>
        </p:txBody>
      </p:sp>
      <p:sp>
        <p:nvSpPr>
          <p:cNvPr id="9" name="文本框 8">
            <a:extLst>
              <a:ext uri="{FF2B5EF4-FFF2-40B4-BE49-F238E27FC236}">
                <a16:creationId xmlns:a16="http://schemas.microsoft.com/office/drawing/2014/main" id="{CAE2A5D5-00E4-8153-C94B-685D4347FAA2}"/>
              </a:ext>
            </a:extLst>
          </p:cNvPr>
          <p:cNvSpPr txBox="1"/>
          <p:nvPr/>
        </p:nvSpPr>
        <p:spPr>
          <a:xfrm>
            <a:off x="7696800" y="1130300"/>
            <a:ext cx="3822100" cy="1169551"/>
          </a:xfrm>
          <a:prstGeom prst="rect">
            <a:avLst/>
          </a:prstGeom>
          <a:noFill/>
        </p:spPr>
        <p:txBody>
          <a:bodyPr wrap="square">
            <a:spAutoFit/>
          </a:bodyPr>
          <a:lstStyle/>
          <a:p>
            <a:r>
              <a:rPr lang="zh-CN" altLang="en-US" sz="1400" dirty="0">
                <a:latin typeface="Cascadia Code" panose="020B0609020000020004" pitchFamily="49" charset="0"/>
                <a:cs typeface="Cascadia Code" panose="020B0609020000020004" pitchFamily="49" charset="0"/>
              </a:rPr>
              <a:t>扩展资料</a:t>
            </a:r>
            <a:endParaRPr lang="en-US" altLang="zh-CN" sz="1400" dirty="0">
              <a:latin typeface="Cascadia Code" panose="020B0609020000020004" pitchFamily="49" charset="0"/>
              <a:cs typeface="Cascadia Code" panose="020B0609020000020004" pitchFamily="49" charset="0"/>
            </a:endParaRPr>
          </a:p>
          <a:p>
            <a:endParaRPr lang="en-US" altLang="zh-CN" sz="1400" dirty="0">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zh-CN" altLang="en-US" sz="1400" dirty="0">
                <a:latin typeface="Cascadia Code" panose="020B0609020000020004" pitchFamily="49" charset="0"/>
                <a:cs typeface="Cascadia Code" panose="020B0609020000020004" pitchFamily="49" charset="0"/>
              </a:rPr>
              <a:t>连接字符添加串应用程序标识，可以帮助识别客户端：</a:t>
            </a:r>
            <a:r>
              <a:rPr lang="en-US" altLang="zh-CN" sz="1400" dirty="0">
                <a:latin typeface="Cascadia Code" panose="020B0609020000020004" pitchFamily="49" charset="0"/>
                <a:cs typeface="Cascadia Code" panose="020B0609020000020004" pitchFamily="49" charset="0"/>
              </a:rPr>
              <a:t>Application Name=</a:t>
            </a:r>
            <a:r>
              <a:rPr lang="zh-CN" altLang="en-US" sz="1400" dirty="0">
                <a:latin typeface="Cascadia Code" panose="020B0609020000020004" pitchFamily="49" charset="0"/>
                <a:cs typeface="Cascadia Code" panose="020B0609020000020004" pitchFamily="49" charset="0"/>
              </a:rPr>
              <a:t>名字</a:t>
            </a:r>
            <a:endParaRPr lang="en-US" altLang="zh-CN" sz="1400" dirty="0">
              <a:latin typeface="Cascadia Code" panose="020B0609020000020004" pitchFamily="49" charset="0"/>
              <a:cs typeface="Cascadia Code" panose="020B0609020000020004" pitchFamily="49" charset="0"/>
            </a:endParaRPr>
          </a:p>
          <a:p>
            <a:endParaRPr lang="zh-CN" altLang="en-US" sz="1400" dirty="0">
              <a:latin typeface="Cascadia Code" panose="020B0609020000020004" pitchFamily="49" charset="0"/>
              <a:cs typeface="Cascadia Code" panose="020B0609020000020004" pitchFamily="49" charset="0"/>
            </a:endParaRPr>
          </a:p>
        </p:txBody>
      </p:sp>
      <p:pic>
        <p:nvPicPr>
          <p:cNvPr id="8" name="图片 7">
            <a:extLst>
              <a:ext uri="{FF2B5EF4-FFF2-40B4-BE49-F238E27FC236}">
                <a16:creationId xmlns:a16="http://schemas.microsoft.com/office/drawing/2014/main" id="{4F60F0E6-8277-1D52-47A2-04013E6121E6}"/>
              </a:ext>
            </a:extLst>
          </p:cNvPr>
          <p:cNvPicPr>
            <a:picLocks noChangeAspect="1"/>
          </p:cNvPicPr>
          <p:nvPr/>
        </p:nvPicPr>
        <p:blipFill>
          <a:blip r:embed="rId2"/>
          <a:stretch>
            <a:fillRect/>
          </a:stretch>
        </p:blipFill>
        <p:spPr>
          <a:xfrm>
            <a:off x="660401" y="1130300"/>
            <a:ext cx="7036400" cy="4496102"/>
          </a:xfrm>
          <a:prstGeom prst="rect">
            <a:avLst/>
          </a:prstGeom>
        </p:spPr>
      </p:pic>
    </p:spTree>
    <p:extLst>
      <p:ext uri="{BB962C8B-B14F-4D97-AF65-F5344CB8AC3E}">
        <p14:creationId xmlns:p14="http://schemas.microsoft.com/office/powerpoint/2010/main" val="270874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A24E548-F8E0-A015-8C7E-66097E9AD6F4}"/>
              </a:ext>
            </a:extLst>
          </p:cNvPr>
          <p:cNvPicPr>
            <a:picLocks noChangeAspect="1"/>
          </p:cNvPicPr>
          <p:nvPr/>
        </p:nvPicPr>
        <p:blipFill>
          <a:blip r:embed="rId2"/>
          <a:stretch>
            <a:fillRect/>
          </a:stretch>
        </p:blipFill>
        <p:spPr>
          <a:xfrm>
            <a:off x="660400" y="1028700"/>
            <a:ext cx="9110599" cy="5766926"/>
          </a:xfrm>
          <a:prstGeom prst="rect">
            <a:avLst/>
          </a:prstGeom>
        </p:spPr>
      </p:pic>
      <p:sp>
        <p:nvSpPr>
          <p:cNvPr id="2" name="标题 1">
            <a:extLst>
              <a:ext uri="{FF2B5EF4-FFF2-40B4-BE49-F238E27FC236}">
                <a16:creationId xmlns:a16="http://schemas.microsoft.com/office/drawing/2014/main" id="{D4416CEA-102D-0855-87A4-B8575A6EC15B}"/>
              </a:ext>
            </a:extLst>
          </p:cNvPr>
          <p:cNvSpPr>
            <a:spLocks noGrp="1"/>
          </p:cNvSpPr>
          <p:nvPr>
            <p:ph type="title"/>
          </p:nvPr>
        </p:nvSpPr>
        <p:spPr>
          <a:xfrm>
            <a:off x="660400" y="548569"/>
            <a:ext cx="10858500" cy="480131"/>
          </a:xfrm>
        </p:spPr>
        <p:txBody>
          <a:bodyPr/>
          <a:lstStyle/>
          <a:p>
            <a:r>
              <a:rPr lang="zh-CN" altLang="en-US" dirty="0"/>
              <a:t>性能报表</a:t>
            </a:r>
          </a:p>
        </p:txBody>
      </p:sp>
      <p:sp>
        <p:nvSpPr>
          <p:cNvPr id="4" name="灯片编号占位符 3">
            <a:extLst>
              <a:ext uri="{FF2B5EF4-FFF2-40B4-BE49-F238E27FC236}">
                <a16:creationId xmlns:a16="http://schemas.microsoft.com/office/drawing/2014/main" id="{1E80200E-21DC-F5F5-BD3C-C2CBAE6031BC}"/>
              </a:ext>
            </a:extLst>
          </p:cNvPr>
          <p:cNvSpPr>
            <a:spLocks noGrp="1"/>
          </p:cNvSpPr>
          <p:nvPr>
            <p:ph type="sldNum" sz="quarter" idx="12"/>
          </p:nvPr>
        </p:nvSpPr>
        <p:spPr/>
        <p:txBody>
          <a:bodyPr/>
          <a:lstStyle/>
          <a:p>
            <a:fld id="{7F65B630-C7FF-41C0-9923-C5E5E29EED81}" type="slidenum">
              <a:rPr lang="zh-CN" altLang="en-US" smtClean="0"/>
              <a:t>11</a:t>
            </a:fld>
            <a:endParaRPr lang="zh-CN" altLang="en-US"/>
          </a:p>
        </p:txBody>
      </p:sp>
      <p:sp>
        <p:nvSpPr>
          <p:cNvPr id="3" name="矩形 2">
            <a:extLst>
              <a:ext uri="{FF2B5EF4-FFF2-40B4-BE49-F238E27FC236}">
                <a16:creationId xmlns:a16="http://schemas.microsoft.com/office/drawing/2014/main" id="{F23658B0-F881-7BF6-408A-DF6F271C736A}"/>
              </a:ext>
            </a:extLst>
          </p:cNvPr>
          <p:cNvSpPr/>
          <p:nvPr/>
        </p:nvSpPr>
        <p:spPr>
          <a:xfrm>
            <a:off x="4168588" y="5573807"/>
            <a:ext cx="1485900" cy="6820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055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C516E-BCA4-6D42-D3BC-D645ADEB5259}"/>
              </a:ext>
            </a:extLst>
          </p:cNvPr>
          <p:cNvSpPr>
            <a:spLocks noGrp="1"/>
          </p:cNvSpPr>
          <p:nvPr>
            <p:ph type="title"/>
          </p:nvPr>
        </p:nvSpPr>
        <p:spPr>
          <a:xfrm>
            <a:off x="660400" y="548569"/>
            <a:ext cx="10858500" cy="480131"/>
          </a:xfrm>
        </p:spPr>
        <p:txBody>
          <a:bodyPr/>
          <a:lstStyle/>
          <a:p>
            <a:r>
              <a:rPr lang="en-US" altLang="zh-CN" dirty="0"/>
              <a:t>SQL Server Profiler</a:t>
            </a:r>
            <a:endParaRPr lang="zh-CN" altLang="en-US" dirty="0"/>
          </a:p>
        </p:txBody>
      </p:sp>
      <p:sp>
        <p:nvSpPr>
          <p:cNvPr id="4" name="灯片编号占位符 3">
            <a:extLst>
              <a:ext uri="{FF2B5EF4-FFF2-40B4-BE49-F238E27FC236}">
                <a16:creationId xmlns:a16="http://schemas.microsoft.com/office/drawing/2014/main" id="{ECCB683A-072B-6B99-283B-D5432261F9D2}"/>
              </a:ext>
            </a:extLst>
          </p:cNvPr>
          <p:cNvSpPr>
            <a:spLocks noGrp="1"/>
          </p:cNvSpPr>
          <p:nvPr>
            <p:ph type="sldNum" sz="quarter" idx="12"/>
          </p:nvPr>
        </p:nvSpPr>
        <p:spPr/>
        <p:txBody>
          <a:bodyPr/>
          <a:lstStyle/>
          <a:p>
            <a:fld id="{7F65B630-C7FF-41C0-9923-C5E5E29EED81}" type="slidenum">
              <a:rPr lang="zh-CN" altLang="en-US" smtClean="0"/>
              <a:t>12</a:t>
            </a:fld>
            <a:endParaRPr lang="zh-CN" altLang="en-US"/>
          </a:p>
        </p:txBody>
      </p:sp>
      <p:pic>
        <p:nvPicPr>
          <p:cNvPr id="5" name="图片 4">
            <a:extLst>
              <a:ext uri="{FF2B5EF4-FFF2-40B4-BE49-F238E27FC236}">
                <a16:creationId xmlns:a16="http://schemas.microsoft.com/office/drawing/2014/main" id="{01B4231C-0298-1CD6-C314-D0091DF129A9}"/>
              </a:ext>
            </a:extLst>
          </p:cNvPr>
          <p:cNvPicPr>
            <a:picLocks noChangeAspect="1"/>
          </p:cNvPicPr>
          <p:nvPr/>
        </p:nvPicPr>
        <p:blipFill>
          <a:blip r:embed="rId2"/>
          <a:stretch>
            <a:fillRect/>
          </a:stretch>
        </p:blipFill>
        <p:spPr>
          <a:xfrm>
            <a:off x="673100" y="1130300"/>
            <a:ext cx="9823076" cy="5407961"/>
          </a:xfrm>
          <a:prstGeom prst="rect">
            <a:avLst/>
          </a:prstGeom>
        </p:spPr>
      </p:pic>
    </p:spTree>
    <p:extLst>
      <p:ext uri="{BB962C8B-B14F-4D97-AF65-F5344CB8AC3E}">
        <p14:creationId xmlns:p14="http://schemas.microsoft.com/office/powerpoint/2010/main" val="216681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F477B-729D-7B2E-22CE-51AA36C94B4B}"/>
              </a:ext>
            </a:extLst>
          </p:cNvPr>
          <p:cNvSpPr>
            <a:spLocks noGrp="1"/>
          </p:cNvSpPr>
          <p:nvPr>
            <p:ph type="title"/>
          </p:nvPr>
        </p:nvSpPr>
        <p:spPr>
          <a:xfrm>
            <a:off x="660400" y="548569"/>
            <a:ext cx="10858500" cy="480131"/>
          </a:xfrm>
        </p:spPr>
        <p:txBody>
          <a:bodyPr/>
          <a:lstStyle/>
          <a:p>
            <a:r>
              <a:rPr lang="zh-CN" altLang="en-US" dirty="0"/>
              <a:t>查询存储</a:t>
            </a:r>
          </a:p>
        </p:txBody>
      </p:sp>
      <p:sp>
        <p:nvSpPr>
          <p:cNvPr id="4" name="灯片编号占位符 3">
            <a:extLst>
              <a:ext uri="{FF2B5EF4-FFF2-40B4-BE49-F238E27FC236}">
                <a16:creationId xmlns:a16="http://schemas.microsoft.com/office/drawing/2014/main" id="{C3645CC6-7450-C53F-AA03-32EE53A0A235}"/>
              </a:ext>
            </a:extLst>
          </p:cNvPr>
          <p:cNvSpPr>
            <a:spLocks noGrp="1"/>
          </p:cNvSpPr>
          <p:nvPr>
            <p:ph type="sldNum" sz="quarter" idx="12"/>
          </p:nvPr>
        </p:nvSpPr>
        <p:spPr/>
        <p:txBody>
          <a:bodyPr/>
          <a:lstStyle/>
          <a:p>
            <a:fld id="{7F65B630-C7FF-41C0-9923-C5E5E29EED81}" type="slidenum">
              <a:rPr lang="zh-CN" altLang="en-US" smtClean="0"/>
              <a:t>13</a:t>
            </a:fld>
            <a:endParaRPr lang="zh-CN" altLang="en-US"/>
          </a:p>
        </p:txBody>
      </p:sp>
      <p:pic>
        <p:nvPicPr>
          <p:cNvPr id="8" name="图片 7">
            <a:extLst>
              <a:ext uri="{FF2B5EF4-FFF2-40B4-BE49-F238E27FC236}">
                <a16:creationId xmlns:a16="http://schemas.microsoft.com/office/drawing/2014/main" id="{46FA4B9C-D52F-4544-21AD-699B27C98901}"/>
              </a:ext>
            </a:extLst>
          </p:cNvPr>
          <p:cNvPicPr>
            <a:picLocks noChangeAspect="1"/>
          </p:cNvPicPr>
          <p:nvPr/>
        </p:nvPicPr>
        <p:blipFill>
          <a:blip r:embed="rId2"/>
          <a:stretch>
            <a:fillRect/>
          </a:stretch>
        </p:blipFill>
        <p:spPr>
          <a:xfrm>
            <a:off x="660400" y="1130300"/>
            <a:ext cx="8797627" cy="5621486"/>
          </a:xfrm>
          <a:prstGeom prst="rect">
            <a:avLst/>
          </a:prstGeom>
        </p:spPr>
      </p:pic>
    </p:spTree>
    <p:extLst>
      <p:ext uri="{BB962C8B-B14F-4D97-AF65-F5344CB8AC3E}">
        <p14:creationId xmlns:p14="http://schemas.microsoft.com/office/powerpoint/2010/main" val="11313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9DDD1-AEE8-CDED-E420-396ACAF765C6}"/>
              </a:ext>
            </a:extLst>
          </p:cNvPr>
          <p:cNvSpPr>
            <a:spLocks noGrp="1"/>
          </p:cNvSpPr>
          <p:nvPr>
            <p:ph type="ctrTitle"/>
          </p:nvPr>
        </p:nvSpPr>
        <p:spPr>
          <a:xfrm>
            <a:off x="660400" y="2173571"/>
            <a:ext cx="4641850" cy="2002856"/>
          </a:xfrm>
        </p:spPr>
        <p:txBody>
          <a:bodyPr anchor="ctr"/>
          <a:lstStyle/>
          <a:p>
            <a:pPr algn="r">
              <a:lnSpc>
                <a:spcPct val="150000"/>
              </a:lnSpc>
              <a:spcBef>
                <a:spcPts val="0"/>
              </a:spcBef>
            </a:pPr>
            <a:r>
              <a:rPr lang="zh-CN" altLang="en-US" sz="4400" dirty="0"/>
              <a:t>找到</a:t>
            </a:r>
            <a:r>
              <a:rPr lang="en-US" altLang="zh-CN" sz="4400" dirty="0"/>
              <a:t>SQL</a:t>
            </a:r>
            <a:r>
              <a:rPr lang="zh-CN" altLang="en-US" sz="4400" dirty="0"/>
              <a:t>语句的</a:t>
            </a:r>
            <a:br>
              <a:rPr lang="en-US" altLang="zh-CN" sz="4400" dirty="0"/>
            </a:br>
            <a:r>
              <a:rPr lang="zh-CN" altLang="en-US" sz="4400" dirty="0"/>
              <a:t>性能问题</a:t>
            </a:r>
          </a:p>
        </p:txBody>
      </p:sp>
      <p:sp>
        <p:nvSpPr>
          <p:cNvPr id="3" name="灯片编号占位符 2">
            <a:extLst>
              <a:ext uri="{FF2B5EF4-FFF2-40B4-BE49-F238E27FC236}">
                <a16:creationId xmlns:a16="http://schemas.microsoft.com/office/drawing/2014/main" id="{12A9B96F-728B-B35A-CD2A-5F9A0F3A9F8E}"/>
              </a:ext>
            </a:extLst>
          </p:cNvPr>
          <p:cNvSpPr>
            <a:spLocks noGrp="1"/>
          </p:cNvSpPr>
          <p:nvPr>
            <p:ph type="sldNum" sz="quarter" idx="4294967295"/>
          </p:nvPr>
        </p:nvSpPr>
        <p:spPr>
          <a:xfrm>
            <a:off x="9529763" y="6423025"/>
            <a:ext cx="2662237" cy="247650"/>
          </a:xfrm>
        </p:spPr>
        <p:txBody>
          <a:bodyPr/>
          <a:lstStyle/>
          <a:p>
            <a:fld id="{7F65B630-C7FF-41C0-9923-C5E5E29EED81}" type="slidenum">
              <a:rPr lang="zh-CN" altLang="en-US" smtClean="0"/>
              <a:t>14</a:t>
            </a:fld>
            <a:endParaRPr lang="zh-CN" altLang="en-US"/>
          </a:p>
        </p:txBody>
      </p:sp>
    </p:spTree>
    <p:extLst>
      <p:ext uri="{BB962C8B-B14F-4D97-AF65-F5344CB8AC3E}">
        <p14:creationId xmlns:p14="http://schemas.microsoft.com/office/powerpoint/2010/main" val="35684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541E9-FE95-513B-F71D-A46E64BCFCDC}"/>
              </a:ext>
            </a:extLst>
          </p:cNvPr>
          <p:cNvSpPr>
            <a:spLocks noGrp="1"/>
          </p:cNvSpPr>
          <p:nvPr>
            <p:ph type="title"/>
          </p:nvPr>
        </p:nvSpPr>
        <p:spPr>
          <a:xfrm>
            <a:off x="660400" y="548569"/>
            <a:ext cx="10858500" cy="480131"/>
          </a:xfrm>
        </p:spPr>
        <p:txBody>
          <a:bodyPr/>
          <a:lstStyle/>
          <a:p>
            <a:r>
              <a:rPr kumimoji="1" lang="zh-CN" altLang="en-US" sz="2800" b="1" dirty="0">
                <a:solidFill>
                  <a:schemeClr val="tx1"/>
                </a:solidFill>
              </a:rPr>
              <a:t>如何找到</a:t>
            </a:r>
            <a:r>
              <a:rPr kumimoji="1" lang="en-US" altLang="zh-CN" sz="2800" b="1" dirty="0">
                <a:solidFill>
                  <a:schemeClr val="tx1"/>
                </a:solidFill>
              </a:rPr>
              <a:t>SQL</a:t>
            </a:r>
            <a:r>
              <a:rPr kumimoji="1" lang="zh-CN" altLang="en-US" sz="2800" b="1" dirty="0">
                <a:solidFill>
                  <a:schemeClr val="tx1"/>
                </a:solidFill>
              </a:rPr>
              <a:t>语句的性能问题？</a:t>
            </a:r>
            <a:endParaRPr lang="zh-CN" altLang="en-US" dirty="0"/>
          </a:p>
        </p:txBody>
      </p:sp>
      <p:sp>
        <p:nvSpPr>
          <p:cNvPr id="4" name="灯片编号占位符 3">
            <a:extLst>
              <a:ext uri="{FF2B5EF4-FFF2-40B4-BE49-F238E27FC236}">
                <a16:creationId xmlns:a16="http://schemas.microsoft.com/office/drawing/2014/main" id="{ABB1AEB3-AF79-C033-13DF-969986C53C50}"/>
              </a:ext>
            </a:extLst>
          </p:cNvPr>
          <p:cNvSpPr>
            <a:spLocks noGrp="1"/>
          </p:cNvSpPr>
          <p:nvPr>
            <p:ph type="sldNum" sz="quarter" idx="12"/>
          </p:nvPr>
        </p:nvSpPr>
        <p:spPr/>
        <p:txBody>
          <a:bodyPr/>
          <a:lstStyle/>
          <a:p>
            <a:fld id="{7F65B630-C7FF-41C0-9923-C5E5E29EED81}" type="slidenum">
              <a:rPr lang="zh-CN" altLang="en-US" smtClean="0"/>
              <a:t>15</a:t>
            </a:fld>
            <a:endParaRPr lang="zh-CN" altLang="en-US"/>
          </a:p>
        </p:txBody>
      </p:sp>
      <p:sp>
        <p:nvSpPr>
          <p:cNvPr id="8" name="文本框 7">
            <a:extLst>
              <a:ext uri="{FF2B5EF4-FFF2-40B4-BE49-F238E27FC236}">
                <a16:creationId xmlns:a16="http://schemas.microsoft.com/office/drawing/2014/main" id="{EE16CAB4-9246-3D16-4904-C09FB12E23F7}"/>
              </a:ext>
            </a:extLst>
          </p:cNvPr>
          <p:cNvSpPr txBox="1"/>
          <p:nvPr/>
        </p:nvSpPr>
        <p:spPr>
          <a:xfrm>
            <a:off x="660400" y="1130300"/>
            <a:ext cx="5042000" cy="5216813"/>
          </a:xfrm>
          <a:prstGeom prst="rect">
            <a:avLst/>
          </a:prstGeom>
          <a:solidFill>
            <a:schemeClr val="tx1"/>
          </a:solidFill>
        </p:spPr>
        <p:txBody>
          <a:bodyPr wrap="square" anchor="t">
            <a:spAutoFit/>
          </a:bodyPr>
          <a:lstStyle/>
          <a:p>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WITH</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Source1</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ccc_10000</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Source2</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ccc_retailtype</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Join1</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Source2</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retailtype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retailtype1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Source2</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retailtypenumber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retailtypenumber</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Source1</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LEFT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OUTER</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JOIN</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Source2</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ON</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retailtype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Source2</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retailtype</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Source3</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ccc_custname</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Join2</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Join1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Source3</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id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id1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Source3</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custname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custname1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Source3</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custgender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custgender1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Source3</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custgrade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custgrade1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Source3</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custpower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custpower1</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Join1</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LEFT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OUTER</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JOIN</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Source3</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ON</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Join1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custname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Source3</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custname</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Where1</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Join2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WHERE</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id1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&gt;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100</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groupBy1</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FF00FF"/>
                </a:solidFill>
                <a:latin typeface="Cascadia Code" panose="020B0609020000020004" pitchFamily="49" charset="0"/>
                <a:ea typeface="新宋体" panose="02010609030101010101" pitchFamily="49" charset="-122"/>
                <a:cs typeface="Cascadia Code" panose="020B0609020000020004" pitchFamily="49" charset="0"/>
              </a:rPr>
              <a:t>Max</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price</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priceMax</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FF00FF"/>
                </a:solidFill>
                <a:latin typeface="Cascadia Code" panose="020B0609020000020004" pitchFamily="49" charset="0"/>
                <a:ea typeface="新宋体" panose="02010609030101010101" pitchFamily="49" charset="-122"/>
                <a:cs typeface="Cascadia Code" panose="020B0609020000020004" pitchFamily="49" charset="0"/>
              </a:rPr>
              <a:t>Min</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price</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priceMin</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FF00FF"/>
                </a:solidFill>
                <a:latin typeface="Cascadia Code" panose="020B0609020000020004" pitchFamily="49" charset="0"/>
                <a:ea typeface="新宋体" panose="02010609030101010101" pitchFamily="49" charset="-122"/>
                <a:cs typeface="Cascadia Code" panose="020B0609020000020004" pitchFamily="49" charset="0"/>
              </a:rPr>
              <a:t>Avg</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price</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priceAvg</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FF00FF"/>
                </a:solidFill>
                <a:latin typeface="Cascadia Code" panose="020B0609020000020004" pitchFamily="49" charset="0"/>
                <a:ea typeface="新宋体" panose="02010609030101010101" pitchFamily="49" charset="-122"/>
                <a:cs typeface="Cascadia Code" panose="020B0609020000020004" pitchFamily="49" charset="0"/>
              </a:rPr>
              <a:t>Count</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id</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idCount</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retailtypenumber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retailtypenumber</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custname1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custname1</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Where1</a:t>
            </a: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GROUP</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BY</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retailtypenumber</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custname1</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9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9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9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groupBy1</a:t>
            </a:r>
          </a:p>
        </p:txBody>
      </p:sp>
      <p:sp>
        <p:nvSpPr>
          <p:cNvPr id="11" name="ïsḻídê">
            <a:extLst>
              <a:ext uri="{FF2B5EF4-FFF2-40B4-BE49-F238E27FC236}">
                <a16:creationId xmlns:a16="http://schemas.microsoft.com/office/drawing/2014/main" id="{49198940-EEF0-C828-1F5A-08DE5589BC88}"/>
              </a:ext>
            </a:extLst>
          </p:cNvPr>
          <p:cNvSpPr/>
          <p:nvPr/>
        </p:nvSpPr>
        <p:spPr>
          <a:xfrm>
            <a:off x="5702400" y="1130300"/>
            <a:ext cx="5816500" cy="3018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50000"/>
              </a:lnSpc>
            </a:pPr>
            <a:r>
              <a:rPr kumimoji="1" lang="zh-CN" altLang="en-US" sz="4400" b="1" dirty="0">
                <a:solidFill>
                  <a:schemeClr val="tx1"/>
                </a:solidFill>
              </a:rPr>
              <a:t>理论🤔？</a:t>
            </a:r>
            <a:endParaRPr kumimoji="1" lang="en-US" altLang="zh-CN" sz="4400" b="1" dirty="0">
              <a:solidFill>
                <a:schemeClr val="tx1"/>
              </a:solidFill>
            </a:endParaRPr>
          </a:p>
          <a:p>
            <a:pPr algn="ctr">
              <a:lnSpc>
                <a:spcPct val="150000"/>
              </a:lnSpc>
            </a:pPr>
            <a:r>
              <a:rPr kumimoji="1" lang="zh-CN" altLang="en-US" sz="4400" b="1" dirty="0">
                <a:solidFill>
                  <a:schemeClr val="tx1"/>
                </a:solidFill>
              </a:rPr>
              <a:t>经验🤔？</a:t>
            </a:r>
            <a:endParaRPr kumimoji="1" lang="en-US" altLang="zh-CN" sz="4400" b="1" dirty="0">
              <a:solidFill>
                <a:schemeClr val="tx1"/>
              </a:solidFill>
            </a:endParaRPr>
          </a:p>
          <a:p>
            <a:pPr algn="ctr">
              <a:lnSpc>
                <a:spcPct val="150000"/>
              </a:lnSpc>
            </a:pPr>
            <a:r>
              <a:rPr kumimoji="1" lang="zh-CN" altLang="en-US" sz="4400" b="1" dirty="0">
                <a:solidFill>
                  <a:schemeClr val="tx1"/>
                </a:solidFill>
              </a:rPr>
              <a:t>猜🤔？</a:t>
            </a:r>
            <a:endParaRPr kumimoji="1" lang="en-US" altLang="zh-CN" sz="4400" b="1" dirty="0">
              <a:solidFill>
                <a:schemeClr val="tx1"/>
              </a:solidFill>
            </a:endParaRPr>
          </a:p>
        </p:txBody>
      </p:sp>
      <p:sp>
        <p:nvSpPr>
          <p:cNvPr id="12" name="ïsḻídê">
            <a:extLst>
              <a:ext uri="{FF2B5EF4-FFF2-40B4-BE49-F238E27FC236}">
                <a16:creationId xmlns:a16="http://schemas.microsoft.com/office/drawing/2014/main" id="{BF5CA221-D784-797C-26C0-82A25D18214E}"/>
              </a:ext>
            </a:extLst>
          </p:cNvPr>
          <p:cNvSpPr/>
          <p:nvPr/>
        </p:nvSpPr>
        <p:spPr>
          <a:xfrm>
            <a:off x="5702400" y="4696205"/>
            <a:ext cx="5816500"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6000" b="1" dirty="0">
                <a:solidFill>
                  <a:schemeClr val="tx1"/>
                </a:solidFill>
              </a:rPr>
              <a:t>用工具😁！</a:t>
            </a:r>
            <a:endParaRPr kumimoji="1" lang="en-US" altLang="zh-CN" sz="3200" b="1" dirty="0">
              <a:solidFill>
                <a:schemeClr val="tx1"/>
              </a:solidFill>
            </a:endParaRPr>
          </a:p>
        </p:txBody>
      </p:sp>
    </p:spTree>
    <p:extLst>
      <p:ext uri="{BB962C8B-B14F-4D97-AF65-F5344CB8AC3E}">
        <p14:creationId xmlns:p14="http://schemas.microsoft.com/office/powerpoint/2010/main" val="206021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3281C-8C96-9730-A575-B2A49BE7E5C8}"/>
              </a:ext>
            </a:extLst>
          </p:cNvPr>
          <p:cNvSpPr>
            <a:spLocks noGrp="1"/>
          </p:cNvSpPr>
          <p:nvPr>
            <p:ph type="title"/>
          </p:nvPr>
        </p:nvSpPr>
        <p:spPr>
          <a:xfrm>
            <a:off x="660400" y="548569"/>
            <a:ext cx="10858500" cy="480131"/>
          </a:xfrm>
        </p:spPr>
        <p:txBody>
          <a:bodyPr/>
          <a:lstStyle/>
          <a:p>
            <a:r>
              <a:rPr lang="zh-CN" altLang="en-US" dirty="0"/>
              <a:t>执行计划</a:t>
            </a:r>
          </a:p>
        </p:txBody>
      </p:sp>
      <p:sp>
        <p:nvSpPr>
          <p:cNvPr id="4" name="灯片编号占位符 3">
            <a:extLst>
              <a:ext uri="{FF2B5EF4-FFF2-40B4-BE49-F238E27FC236}">
                <a16:creationId xmlns:a16="http://schemas.microsoft.com/office/drawing/2014/main" id="{1A58FF4F-24CD-9933-72D1-5B5FCDB3F616}"/>
              </a:ext>
            </a:extLst>
          </p:cNvPr>
          <p:cNvSpPr>
            <a:spLocks noGrp="1"/>
          </p:cNvSpPr>
          <p:nvPr>
            <p:ph type="sldNum" sz="quarter" idx="12"/>
          </p:nvPr>
        </p:nvSpPr>
        <p:spPr/>
        <p:txBody>
          <a:bodyPr/>
          <a:lstStyle/>
          <a:p>
            <a:fld id="{7F65B630-C7FF-41C0-9923-C5E5E29EED81}" type="slidenum">
              <a:rPr lang="zh-CN" altLang="en-US" smtClean="0"/>
              <a:t>16</a:t>
            </a:fld>
            <a:endParaRPr lang="zh-CN" altLang="en-US" dirty="0"/>
          </a:p>
        </p:txBody>
      </p:sp>
      <p:sp>
        <p:nvSpPr>
          <p:cNvPr id="11" name="文本框 10">
            <a:extLst>
              <a:ext uri="{FF2B5EF4-FFF2-40B4-BE49-F238E27FC236}">
                <a16:creationId xmlns:a16="http://schemas.microsoft.com/office/drawing/2014/main" id="{4110E50D-75D5-2D0A-3562-3DEDAD2A55F2}"/>
              </a:ext>
            </a:extLst>
          </p:cNvPr>
          <p:cNvSpPr txBox="1"/>
          <p:nvPr/>
        </p:nvSpPr>
        <p:spPr>
          <a:xfrm>
            <a:off x="9108000" y="1216740"/>
            <a:ext cx="3084000" cy="4524315"/>
          </a:xfrm>
          <a:prstGeom prst="rect">
            <a:avLst/>
          </a:prstGeom>
          <a:noFill/>
        </p:spPr>
        <p:txBody>
          <a:bodyPr wrap="square" rtlCol="0">
            <a:spAutoFit/>
          </a:bodyPr>
          <a:lstStyle/>
          <a:p>
            <a:r>
              <a:rPr lang="zh-CN" altLang="en-US" sz="1600" dirty="0"/>
              <a:t>开启按钮</a:t>
            </a:r>
            <a:endParaRPr lang="en-US" altLang="zh-CN" sz="1600" dirty="0"/>
          </a:p>
          <a:p>
            <a:pPr marL="285750" indent="-285750">
              <a:buFont typeface="Arial" panose="020B0604020202020204" pitchFamily="34" charset="0"/>
              <a:buChar char="•"/>
            </a:pPr>
            <a:r>
              <a:rPr lang="zh-CN" altLang="en-US" sz="1600" dirty="0"/>
              <a:t>预览计划不执行语句</a:t>
            </a:r>
            <a:endParaRPr lang="en-US" altLang="zh-CN" sz="1600" dirty="0"/>
          </a:p>
          <a:p>
            <a:pPr marL="285750" indent="-285750">
              <a:buFont typeface="Arial" panose="020B0604020202020204" pitchFamily="34" charset="0"/>
              <a:buChar char="•"/>
            </a:pPr>
            <a:r>
              <a:rPr lang="zh-CN" altLang="en-US" sz="1600" dirty="0"/>
              <a:t>执行语句返回计划</a:t>
            </a:r>
            <a:endParaRPr lang="en-US" altLang="zh-CN" sz="1600" dirty="0"/>
          </a:p>
          <a:p>
            <a:pPr marL="285750" indent="-285750">
              <a:buFont typeface="Arial" panose="020B0604020202020204" pitchFamily="34" charset="0"/>
              <a:buChar char="•"/>
            </a:pPr>
            <a:r>
              <a:rPr lang="zh-CN" altLang="en-US" sz="1600" dirty="0"/>
              <a:t>显示实时计划</a:t>
            </a:r>
            <a:endParaRPr lang="en-US" altLang="zh-CN" sz="1600" dirty="0"/>
          </a:p>
          <a:p>
            <a:endParaRPr lang="en-US" altLang="zh-CN" sz="1600" dirty="0"/>
          </a:p>
          <a:p>
            <a:r>
              <a:rPr lang="zh-CN" altLang="en-US" sz="1600" dirty="0"/>
              <a:t>图形说明</a:t>
            </a:r>
            <a:endParaRPr lang="en-US" altLang="zh-CN" sz="1600" dirty="0"/>
          </a:p>
          <a:p>
            <a:pPr marL="285750" indent="-285750">
              <a:buFont typeface="Arial" panose="020B0604020202020204" pitchFamily="34" charset="0"/>
              <a:buChar char="•"/>
            </a:pPr>
            <a:r>
              <a:rPr lang="zh-CN" altLang="en-US" sz="1600" dirty="0"/>
              <a:t>一个节点为一个运算符</a:t>
            </a:r>
            <a:endParaRPr lang="en-US" altLang="zh-CN" sz="1600" dirty="0"/>
          </a:p>
          <a:p>
            <a:pPr marL="285750" indent="-285750">
              <a:buFont typeface="Arial" panose="020B0604020202020204" pitchFamily="34" charset="0"/>
              <a:buChar char="•"/>
            </a:pPr>
            <a:r>
              <a:rPr lang="zh-CN" altLang="en-US" sz="1600" dirty="0"/>
              <a:t>从右向左执行</a:t>
            </a:r>
            <a:endParaRPr lang="en-US" altLang="zh-CN" sz="1600" dirty="0"/>
          </a:p>
          <a:p>
            <a:pPr marL="285750" indent="-285750">
              <a:buFont typeface="Arial" panose="020B0604020202020204" pitchFamily="34" charset="0"/>
              <a:buChar char="•"/>
            </a:pPr>
            <a:r>
              <a:rPr lang="zh-CN" altLang="en-US" sz="1600" dirty="0"/>
              <a:t>箭头粗细代表数据量的多少</a:t>
            </a:r>
            <a:endParaRPr lang="en-US" altLang="zh-CN" sz="1600" dirty="0"/>
          </a:p>
          <a:p>
            <a:pPr marL="285750" indent="-285750">
              <a:buFont typeface="Arial" panose="020B0604020202020204" pitchFamily="34" charset="0"/>
              <a:buChar char="•"/>
            </a:pPr>
            <a:r>
              <a:rPr lang="zh-CN" altLang="en-US" sz="1600" dirty="0"/>
              <a:t>黄色双箭头代表多核并行执行</a:t>
            </a:r>
            <a:endParaRPr lang="en-US" altLang="zh-CN" sz="1600" dirty="0"/>
          </a:p>
          <a:p>
            <a:pPr marL="285750" indent="-285750">
              <a:buFont typeface="Arial" panose="020B0604020202020204" pitchFamily="34" charset="0"/>
              <a:buChar char="•"/>
            </a:pPr>
            <a:r>
              <a:rPr lang="zh-CN" altLang="en-US" sz="1600" dirty="0"/>
              <a:t>可以使用多个语句比较开销</a:t>
            </a:r>
            <a:endParaRPr lang="en-US" altLang="zh-CN" sz="1600" dirty="0"/>
          </a:p>
          <a:p>
            <a:pPr marL="285750" indent="-285750">
              <a:buFont typeface="Arial" panose="020B0604020202020204" pitchFamily="34" charset="0"/>
              <a:buChar char="•"/>
            </a:pPr>
            <a:r>
              <a:rPr lang="zh-CN" altLang="en-US" sz="1600" dirty="0"/>
              <a:t>提供索引优化建议</a:t>
            </a:r>
            <a:endParaRPr lang="en-US" altLang="zh-CN" sz="1600" dirty="0"/>
          </a:p>
          <a:p>
            <a:endParaRPr lang="en-US" altLang="zh-CN" sz="1600" dirty="0"/>
          </a:p>
          <a:p>
            <a:r>
              <a:rPr lang="zh-CN" altLang="en-US" sz="1600" dirty="0"/>
              <a:t>常见预算符</a:t>
            </a:r>
            <a:endParaRPr lang="en-US" altLang="zh-CN" sz="1600" dirty="0"/>
          </a:p>
          <a:p>
            <a:pPr marL="285750" indent="-285750">
              <a:buFont typeface="Arial" panose="020B0604020202020204" pitchFamily="34" charset="0"/>
              <a:buChar char="•"/>
            </a:pPr>
            <a:r>
              <a:rPr lang="zh-CN" altLang="en-US" sz="1600" dirty="0">
                <a:hlinkClick r:id="rId2"/>
              </a:rPr>
              <a:t>官方说明</a:t>
            </a:r>
            <a:r>
              <a:rPr lang="zh-CN" altLang="en-US" sz="1600" dirty="0"/>
              <a:t>（</a:t>
            </a:r>
            <a:r>
              <a:rPr lang="en-US" altLang="zh-CN" sz="1600" dirty="0"/>
              <a:t>SSMS</a:t>
            </a:r>
            <a:r>
              <a:rPr lang="zh-CN" altLang="en-US" sz="1600" dirty="0"/>
              <a:t>中按</a:t>
            </a:r>
            <a:r>
              <a:rPr lang="en-US" altLang="zh-CN" sz="1600" dirty="0"/>
              <a:t>F1</a:t>
            </a:r>
            <a:r>
              <a:rPr lang="zh-CN" altLang="en-US" sz="1600" dirty="0"/>
              <a:t>）</a:t>
            </a:r>
            <a:endParaRPr lang="en-US" altLang="zh-CN" sz="1600" dirty="0"/>
          </a:p>
          <a:p>
            <a:endParaRPr lang="en-US" altLang="zh-CN" sz="1600" dirty="0"/>
          </a:p>
          <a:p>
            <a:pPr marL="285750" indent="-285750">
              <a:buFont typeface="Arial" panose="020B0604020202020204" pitchFamily="34" charset="0"/>
              <a:buChar char="•"/>
            </a:pPr>
            <a:endParaRPr lang="en-US" altLang="zh-CN" sz="1600" dirty="0"/>
          </a:p>
        </p:txBody>
      </p:sp>
      <p:grpSp>
        <p:nvGrpSpPr>
          <p:cNvPr id="18" name="组合 17">
            <a:extLst>
              <a:ext uri="{FF2B5EF4-FFF2-40B4-BE49-F238E27FC236}">
                <a16:creationId xmlns:a16="http://schemas.microsoft.com/office/drawing/2014/main" id="{1381DC70-896F-9B39-4735-AD5CC270D4D4}"/>
              </a:ext>
            </a:extLst>
          </p:cNvPr>
          <p:cNvGrpSpPr/>
          <p:nvPr/>
        </p:nvGrpSpPr>
        <p:grpSpPr>
          <a:xfrm>
            <a:off x="55044" y="1130299"/>
            <a:ext cx="9049364" cy="5441951"/>
            <a:chOff x="673100" y="1130300"/>
            <a:chExt cx="8489716" cy="5105400"/>
          </a:xfrm>
        </p:grpSpPr>
        <p:pic>
          <p:nvPicPr>
            <p:cNvPr id="15" name="图片 14">
              <a:extLst>
                <a:ext uri="{FF2B5EF4-FFF2-40B4-BE49-F238E27FC236}">
                  <a16:creationId xmlns:a16="http://schemas.microsoft.com/office/drawing/2014/main" id="{F1CF4495-1151-21CE-C035-87B65005B801}"/>
                </a:ext>
              </a:extLst>
            </p:cNvPr>
            <p:cNvPicPr>
              <a:picLocks noChangeAspect="1"/>
            </p:cNvPicPr>
            <p:nvPr/>
          </p:nvPicPr>
          <p:blipFill>
            <a:blip r:embed="rId3"/>
            <a:stretch>
              <a:fillRect/>
            </a:stretch>
          </p:blipFill>
          <p:spPr>
            <a:xfrm>
              <a:off x="673100" y="1130300"/>
              <a:ext cx="8489716" cy="5105400"/>
            </a:xfrm>
            <a:prstGeom prst="rect">
              <a:avLst/>
            </a:prstGeom>
          </p:spPr>
        </p:pic>
        <p:sp>
          <p:nvSpPr>
            <p:cNvPr id="16" name="矩形 15">
              <a:extLst>
                <a:ext uri="{FF2B5EF4-FFF2-40B4-BE49-F238E27FC236}">
                  <a16:creationId xmlns:a16="http://schemas.microsoft.com/office/drawing/2014/main" id="{E6575E1F-1DAC-03A6-BF16-9AEAF56E56BA}"/>
                </a:ext>
              </a:extLst>
            </p:cNvPr>
            <p:cNvSpPr/>
            <p:nvPr/>
          </p:nvSpPr>
          <p:spPr>
            <a:xfrm>
              <a:off x="2239200" y="1130300"/>
              <a:ext cx="136800" cy="12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4541357-9685-66BB-D8DA-CA3E9D86E45E}"/>
                </a:ext>
              </a:extLst>
            </p:cNvPr>
            <p:cNvSpPr/>
            <p:nvPr/>
          </p:nvSpPr>
          <p:spPr>
            <a:xfrm>
              <a:off x="2601150" y="1130300"/>
              <a:ext cx="237300" cy="12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507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085B7-F47E-DFDF-148A-1269767B4C30}"/>
              </a:ext>
            </a:extLst>
          </p:cNvPr>
          <p:cNvSpPr>
            <a:spLocks noGrp="1"/>
          </p:cNvSpPr>
          <p:nvPr>
            <p:ph type="title"/>
          </p:nvPr>
        </p:nvSpPr>
        <p:spPr>
          <a:xfrm>
            <a:off x="660400" y="548569"/>
            <a:ext cx="10858500" cy="480131"/>
          </a:xfrm>
        </p:spPr>
        <p:txBody>
          <a:bodyPr/>
          <a:lstStyle/>
          <a:p>
            <a:r>
              <a:rPr lang="zh-CN" altLang="en-US" dirty="0"/>
              <a:t>性能统计</a:t>
            </a:r>
          </a:p>
        </p:txBody>
      </p:sp>
      <p:sp>
        <p:nvSpPr>
          <p:cNvPr id="4" name="灯片编号占位符 3">
            <a:extLst>
              <a:ext uri="{FF2B5EF4-FFF2-40B4-BE49-F238E27FC236}">
                <a16:creationId xmlns:a16="http://schemas.microsoft.com/office/drawing/2014/main" id="{F410629D-CEED-58BC-11DD-DE325B47A4BC}"/>
              </a:ext>
            </a:extLst>
          </p:cNvPr>
          <p:cNvSpPr>
            <a:spLocks noGrp="1"/>
          </p:cNvSpPr>
          <p:nvPr>
            <p:ph type="sldNum" sz="quarter" idx="12"/>
          </p:nvPr>
        </p:nvSpPr>
        <p:spPr/>
        <p:txBody>
          <a:bodyPr/>
          <a:lstStyle/>
          <a:p>
            <a:fld id="{7F65B630-C7FF-41C0-9923-C5E5E29EED81}" type="slidenum">
              <a:rPr lang="zh-CN" altLang="en-US" smtClean="0"/>
              <a:t>17</a:t>
            </a:fld>
            <a:endParaRPr lang="zh-CN" altLang="en-US"/>
          </a:p>
        </p:txBody>
      </p:sp>
      <p:sp>
        <p:nvSpPr>
          <p:cNvPr id="5" name="文本框 4">
            <a:extLst>
              <a:ext uri="{FF2B5EF4-FFF2-40B4-BE49-F238E27FC236}">
                <a16:creationId xmlns:a16="http://schemas.microsoft.com/office/drawing/2014/main" id="{813189C8-61AE-1A4B-43DD-14EBECC1DF67}"/>
              </a:ext>
            </a:extLst>
          </p:cNvPr>
          <p:cNvSpPr txBox="1"/>
          <p:nvPr/>
        </p:nvSpPr>
        <p:spPr>
          <a:xfrm>
            <a:off x="660400" y="1130300"/>
            <a:ext cx="10858500" cy="523220"/>
          </a:xfrm>
          <a:prstGeom prst="rect">
            <a:avLst/>
          </a:prstGeom>
          <a:solidFill>
            <a:schemeClr val="tx1"/>
          </a:solidFill>
        </p:spPr>
        <p:txBody>
          <a:bodyPr wrap="square" rtlCol="0">
            <a:spAutoFit/>
          </a:bodyPr>
          <a:lstStyle/>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STATISTICS</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TIME</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ON </a:t>
            </a: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统计时间</a:t>
            </a:r>
            <a:endPar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STATISTICS</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IO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ON </a:t>
            </a: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统计</a:t>
            </a: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IO</a:t>
            </a:r>
            <a:endParaRPr lang="en-US" altLang="zh-CN" sz="1400" dirty="0">
              <a:effectLst/>
              <a:latin typeface="Cascadia Code" panose="020B0609020000020004" pitchFamily="49" charset="0"/>
              <a:ea typeface="新宋体" panose="02010609030101010101" pitchFamily="49" charset="-122"/>
              <a:cs typeface="Cascadia Code" panose="020B0609020000020004" pitchFamily="49" charset="0"/>
            </a:endParaRPr>
          </a:p>
        </p:txBody>
      </p:sp>
      <p:sp>
        <p:nvSpPr>
          <p:cNvPr id="6" name="文本框 5">
            <a:extLst>
              <a:ext uri="{FF2B5EF4-FFF2-40B4-BE49-F238E27FC236}">
                <a16:creationId xmlns:a16="http://schemas.microsoft.com/office/drawing/2014/main" id="{1B8D615B-4065-D57B-6A5C-EC44EEEFC18B}"/>
              </a:ext>
            </a:extLst>
          </p:cNvPr>
          <p:cNvSpPr txBox="1"/>
          <p:nvPr/>
        </p:nvSpPr>
        <p:spPr>
          <a:xfrm>
            <a:off x="660400" y="1786144"/>
            <a:ext cx="7613445" cy="523220"/>
          </a:xfrm>
          <a:prstGeom prst="rect">
            <a:avLst/>
          </a:prstGeom>
          <a:solidFill>
            <a:schemeClr val="tx1"/>
          </a:solidFill>
        </p:spPr>
        <p:txBody>
          <a:bodyPr wrap="square" rtlCol="0">
            <a:spAutoFit/>
          </a:bodyPr>
          <a:lstStyle/>
          <a:p>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执行语句</a:t>
            </a:r>
            <a:endPar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DC_Test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dbo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[A_SAPBW_DOWNLOAD]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WHERE</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zh-CN" altLang="en-US"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省份 </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北京</a:t>
            </a:r>
            <a:r>
              <a:rPr lang="en-US" altLang="zh-CN" sz="14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400" dirty="0">
              <a:effectLst/>
              <a:latin typeface="Cascadia Code" panose="020B0609020000020004" pitchFamily="49" charset="0"/>
              <a:ea typeface="新宋体" panose="02010609030101010101" pitchFamily="49" charset="-122"/>
              <a:cs typeface="Cascadia Code" panose="020B0609020000020004" pitchFamily="49" charset="0"/>
            </a:endParaRPr>
          </a:p>
        </p:txBody>
      </p:sp>
      <p:grpSp>
        <p:nvGrpSpPr>
          <p:cNvPr id="17" name="组合 16">
            <a:extLst>
              <a:ext uri="{FF2B5EF4-FFF2-40B4-BE49-F238E27FC236}">
                <a16:creationId xmlns:a16="http://schemas.microsoft.com/office/drawing/2014/main" id="{FA5AA916-F02D-08DB-9BD5-97D5C242F539}"/>
              </a:ext>
            </a:extLst>
          </p:cNvPr>
          <p:cNvGrpSpPr/>
          <p:nvPr/>
        </p:nvGrpSpPr>
        <p:grpSpPr>
          <a:xfrm>
            <a:off x="674336" y="2492612"/>
            <a:ext cx="8183117" cy="1485236"/>
            <a:chOff x="674335" y="2463252"/>
            <a:chExt cx="8183117" cy="1485236"/>
          </a:xfrm>
        </p:grpSpPr>
        <p:pic>
          <p:nvPicPr>
            <p:cNvPr id="8" name="图片 7">
              <a:extLst>
                <a:ext uri="{FF2B5EF4-FFF2-40B4-BE49-F238E27FC236}">
                  <a16:creationId xmlns:a16="http://schemas.microsoft.com/office/drawing/2014/main" id="{404E1CBE-A126-DB49-5988-578007AD2758}"/>
                </a:ext>
              </a:extLst>
            </p:cNvPr>
            <p:cNvPicPr>
              <a:picLocks noChangeAspect="1"/>
            </p:cNvPicPr>
            <p:nvPr/>
          </p:nvPicPr>
          <p:blipFill>
            <a:blip r:embed="rId2"/>
            <a:stretch>
              <a:fillRect/>
            </a:stretch>
          </p:blipFill>
          <p:spPr>
            <a:xfrm>
              <a:off x="674335" y="2771029"/>
              <a:ext cx="2525252" cy="805932"/>
            </a:xfrm>
            <a:prstGeom prst="rect">
              <a:avLst/>
            </a:prstGeom>
          </p:spPr>
        </p:pic>
        <p:pic>
          <p:nvPicPr>
            <p:cNvPr id="10" name="图片 9">
              <a:extLst>
                <a:ext uri="{FF2B5EF4-FFF2-40B4-BE49-F238E27FC236}">
                  <a16:creationId xmlns:a16="http://schemas.microsoft.com/office/drawing/2014/main" id="{8E01CAD5-E387-14CB-15F9-CFBF79144B6D}"/>
                </a:ext>
              </a:extLst>
            </p:cNvPr>
            <p:cNvPicPr>
              <a:picLocks noChangeAspect="1"/>
            </p:cNvPicPr>
            <p:nvPr/>
          </p:nvPicPr>
          <p:blipFill>
            <a:blip r:embed="rId3"/>
            <a:stretch>
              <a:fillRect/>
            </a:stretch>
          </p:blipFill>
          <p:spPr>
            <a:xfrm>
              <a:off x="674335" y="3576961"/>
              <a:ext cx="8183117" cy="371527"/>
            </a:xfrm>
            <a:prstGeom prst="rect">
              <a:avLst/>
            </a:prstGeom>
          </p:spPr>
        </p:pic>
        <p:sp>
          <p:nvSpPr>
            <p:cNvPr id="15" name="文本框 14">
              <a:extLst>
                <a:ext uri="{FF2B5EF4-FFF2-40B4-BE49-F238E27FC236}">
                  <a16:creationId xmlns:a16="http://schemas.microsoft.com/office/drawing/2014/main" id="{0E612A24-97A7-57ED-A3A2-DC39740E883E}"/>
                </a:ext>
              </a:extLst>
            </p:cNvPr>
            <p:cNvSpPr txBox="1"/>
            <p:nvPr/>
          </p:nvSpPr>
          <p:spPr>
            <a:xfrm>
              <a:off x="674336" y="2463252"/>
              <a:ext cx="2525252" cy="307777"/>
            </a:xfrm>
            <a:prstGeom prst="rect">
              <a:avLst/>
            </a:prstGeom>
            <a:solidFill>
              <a:schemeClr val="tx1"/>
            </a:solidFill>
          </p:spPr>
          <p:txBody>
            <a:bodyPr wrap="square" rtlCol="0">
              <a:spAutoFit/>
            </a:bodyPr>
            <a:lstStyle/>
            <a:p>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无索引</a:t>
              </a:r>
              <a:endPar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endParaRPr>
            </a:p>
          </p:txBody>
        </p:sp>
      </p:grpSp>
      <p:grpSp>
        <p:nvGrpSpPr>
          <p:cNvPr id="18" name="组合 17">
            <a:extLst>
              <a:ext uri="{FF2B5EF4-FFF2-40B4-BE49-F238E27FC236}">
                <a16:creationId xmlns:a16="http://schemas.microsoft.com/office/drawing/2014/main" id="{70AA9917-4EF2-9688-9133-332D95A076D7}"/>
              </a:ext>
            </a:extLst>
          </p:cNvPr>
          <p:cNvGrpSpPr/>
          <p:nvPr/>
        </p:nvGrpSpPr>
        <p:grpSpPr>
          <a:xfrm>
            <a:off x="660400" y="4167716"/>
            <a:ext cx="7973538" cy="2473198"/>
            <a:chOff x="660400" y="4073448"/>
            <a:chExt cx="7973538" cy="2473198"/>
          </a:xfrm>
        </p:grpSpPr>
        <p:pic>
          <p:nvPicPr>
            <p:cNvPr id="12" name="图片 11">
              <a:extLst>
                <a:ext uri="{FF2B5EF4-FFF2-40B4-BE49-F238E27FC236}">
                  <a16:creationId xmlns:a16="http://schemas.microsoft.com/office/drawing/2014/main" id="{09789FC4-134F-DACB-116B-83FF08AC94B4}"/>
                </a:ext>
              </a:extLst>
            </p:cNvPr>
            <p:cNvPicPr>
              <a:picLocks noChangeAspect="1"/>
            </p:cNvPicPr>
            <p:nvPr/>
          </p:nvPicPr>
          <p:blipFill>
            <a:blip r:embed="rId4"/>
            <a:stretch>
              <a:fillRect/>
            </a:stretch>
          </p:blipFill>
          <p:spPr>
            <a:xfrm>
              <a:off x="660400" y="4382893"/>
              <a:ext cx="3351161" cy="1658858"/>
            </a:xfrm>
            <a:prstGeom prst="rect">
              <a:avLst/>
            </a:prstGeom>
          </p:spPr>
        </p:pic>
        <p:pic>
          <p:nvPicPr>
            <p:cNvPr id="14" name="图片 13">
              <a:extLst>
                <a:ext uri="{FF2B5EF4-FFF2-40B4-BE49-F238E27FC236}">
                  <a16:creationId xmlns:a16="http://schemas.microsoft.com/office/drawing/2014/main" id="{1707ABE6-30F5-4EFF-530A-ED78FE34C70E}"/>
                </a:ext>
              </a:extLst>
            </p:cNvPr>
            <p:cNvPicPr>
              <a:picLocks noChangeAspect="1"/>
            </p:cNvPicPr>
            <p:nvPr/>
          </p:nvPicPr>
          <p:blipFill>
            <a:blip r:embed="rId5"/>
            <a:stretch>
              <a:fillRect/>
            </a:stretch>
          </p:blipFill>
          <p:spPr>
            <a:xfrm>
              <a:off x="660400" y="6041751"/>
              <a:ext cx="7973538" cy="504895"/>
            </a:xfrm>
            <a:prstGeom prst="rect">
              <a:avLst/>
            </a:prstGeom>
          </p:spPr>
        </p:pic>
        <p:sp>
          <p:nvSpPr>
            <p:cNvPr id="16" name="文本框 15">
              <a:extLst>
                <a:ext uri="{FF2B5EF4-FFF2-40B4-BE49-F238E27FC236}">
                  <a16:creationId xmlns:a16="http://schemas.microsoft.com/office/drawing/2014/main" id="{8928DE83-99FA-95F5-92DA-BBEAD401FFD1}"/>
                </a:ext>
              </a:extLst>
            </p:cNvPr>
            <p:cNvSpPr txBox="1"/>
            <p:nvPr/>
          </p:nvSpPr>
          <p:spPr>
            <a:xfrm>
              <a:off x="660887" y="4073448"/>
              <a:ext cx="3350673" cy="307777"/>
            </a:xfrm>
            <a:prstGeom prst="rect">
              <a:avLst/>
            </a:prstGeom>
            <a:solidFill>
              <a:schemeClr val="tx1"/>
            </a:solidFill>
          </p:spPr>
          <p:txBody>
            <a:bodyPr wrap="square" rtlCol="0">
              <a:spAutoFit/>
            </a:bodyPr>
            <a:lstStyle/>
            <a:p>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有索引</a:t>
              </a:r>
              <a:endPar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endParaRPr>
            </a:p>
          </p:txBody>
        </p:sp>
      </p:grpSp>
    </p:spTree>
    <p:extLst>
      <p:ext uri="{BB962C8B-B14F-4D97-AF65-F5344CB8AC3E}">
        <p14:creationId xmlns:p14="http://schemas.microsoft.com/office/powerpoint/2010/main" val="385829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9DDD1-AEE8-CDED-E420-396ACAF765C6}"/>
              </a:ext>
            </a:extLst>
          </p:cNvPr>
          <p:cNvSpPr>
            <a:spLocks noGrp="1"/>
          </p:cNvSpPr>
          <p:nvPr>
            <p:ph type="ctrTitle"/>
          </p:nvPr>
        </p:nvSpPr>
        <p:spPr>
          <a:xfrm>
            <a:off x="660400" y="2295591"/>
            <a:ext cx="4641850" cy="1758815"/>
          </a:xfrm>
        </p:spPr>
        <p:txBody>
          <a:bodyPr anchor="ctr"/>
          <a:lstStyle/>
          <a:p>
            <a:pPr algn="r">
              <a:lnSpc>
                <a:spcPct val="150000"/>
              </a:lnSpc>
              <a:spcBef>
                <a:spcPts val="0"/>
              </a:spcBef>
            </a:pPr>
            <a:r>
              <a:rPr lang="zh-CN" altLang="en-US" sz="4400" dirty="0"/>
              <a:t>性能优化</a:t>
            </a:r>
            <a:br>
              <a:rPr lang="en-US" altLang="zh-CN" sz="4400" dirty="0"/>
            </a:br>
            <a:r>
              <a:rPr lang="en-US" altLang="zh-CN" sz="3200" dirty="0">
                <a:sym typeface="Wingdings" panose="05000000000000000000" pitchFamily="2" charset="2"/>
              </a:rPr>
              <a:t> </a:t>
            </a:r>
            <a:r>
              <a:rPr lang="zh-CN" altLang="en-US" sz="3200" dirty="0"/>
              <a:t>数据存储</a:t>
            </a:r>
            <a:endParaRPr lang="zh-CN" altLang="en-US" sz="4400" dirty="0"/>
          </a:p>
        </p:txBody>
      </p:sp>
      <p:sp>
        <p:nvSpPr>
          <p:cNvPr id="3" name="灯片编号占位符 2">
            <a:extLst>
              <a:ext uri="{FF2B5EF4-FFF2-40B4-BE49-F238E27FC236}">
                <a16:creationId xmlns:a16="http://schemas.microsoft.com/office/drawing/2014/main" id="{12A9B96F-728B-B35A-CD2A-5F9A0F3A9F8E}"/>
              </a:ext>
            </a:extLst>
          </p:cNvPr>
          <p:cNvSpPr>
            <a:spLocks noGrp="1"/>
          </p:cNvSpPr>
          <p:nvPr>
            <p:ph type="sldNum" sz="quarter" idx="4294967295"/>
          </p:nvPr>
        </p:nvSpPr>
        <p:spPr>
          <a:xfrm>
            <a:off x="9529763" y="6423025"/>
            <a:ext cx="2662237" cy="247650"/>
          </a:xfrm>
        </p:spPr>
        <p:txBody>
          <a:bodyPr/>
          <a:lstStyle/>
          <a:p>
            <a:fld id="{7F65B630-C7FF-41C0-9923-C5E5E29EED81}" type="slidenum">
              <a:rPr lang="zh-CN" altLang="en-US" smtClean="0"/>
              <a:t>18</a:t>
            </a:fld>
            <a:endParaRPr lang="zh-CN" altLang="en-US"/>
          </a:p>
        </p:txBody>
      </p:sp>
    </p:spTree>
    <p:extLst>
      <p:ext uri="{BB962C8B-B14F-4D97-AF65-F5344CB8AC3E}">
        <p14:creationId xmlns:p14="http://schemas.microsoft.com/office/powerpoint/2010/main" val="395504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a:extLst>
              <a:ext uri="{FF2B5EF4-FFF2-40B4-BE49-F238E27FC236}">
                <a16:creationId xmlns:a16="http://schemas.microsoft.com/office/drawing/2014/main" id="{8E0DFAEE-EAC1-2CB2-F835-CD35E5863A3E}"/>
              </a:ext>
            </a:extLst>
          </p:cNvPr>
          <p:cNvGrpSpPr/>
          <p:nvPr/>
        </p:nvGrpSpPr>
        <p:grpSpPr>
          <a:xfrm>
            <a:off x="3846601" y="4086429"/>
            <a:ext cx="7490342" cy="931410"/>
            <a:chOff x="3910626" y="3725033"/>
            <a:chExt cx="7490342" cy="931410"/>
          </a:xfrm>
        </p:grpSpPr>
        <p:sp>
          <p:nvSpPr>
            <p:cNvPr id="63" name="矩形 62">
              <a:extLst>
                <a:ext uri="{FF2B5EF4-FFF2-40B4-BE49-F238E27FC236}">
                  <a16:creationId xmlns:a16="http://schemas.microsoft.com/office/drawing/2014/main" id="{B41D553B-E88A-9CDB-C89A-DB355C946796}"/>
                </a:ext>
              </a:extLst>
            </p:cNvPr>
            <p:cNvSpPr/>
            <p:nvPr/>
          </p:nvSpPr>
          <p:spPr>
            <a:xfrm>
              <a:off x="7656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55" name="矩形 54">
              <a:extLst>
                <a:ext uri="{FF2B5EF4-FFF2-40B4-BE49-F238E27FC236}">
                  <a16:creationId xmlns:a16="http://schemas.microsoft.com/office/drawing/2014/main" id="{5AB0BC55-F01D-208F-203B-613E1A493803}"/>
                </a:ext>
              </a:extLst>
            </p:cNvPr>
            <p:cNvSpPr/>
            <p:nvPr/>
          </p:nvSpPr>
          <p:spPr>
            <a:xfrm>
              <a:off x="3915310"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54" name="ïsḻídê">
              <a:extLst>
                <a:ext uri="{FF2B5EF4-FFF2-40B4-BE49-F238E27FC236}">
                  <a16:creationId xmlns:a16="http://schemas.microsoft.com/office/drawing/2014/main" id="{2DE79563-0F86-17ED-1F66-CA7C9C190BF8}"/>
                </a:ext>
              </a:extLst>
            </p:cNvPr>
            <p:cNvSpPr/>
            <p:nvPr/>
          </p:nvSpPr>
          <p:spPr>
            <a:xfrm>
              <a:off x="3912968" y="3725033"/>
              <a:ext cx="18720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b="1" dirty="0">
                  <a:solidFill>
                    <a:schemeClr val="tx1"/>
                  </a:solidFill>
                </a:rPr>
                <a:t>列存储</a:t>
              </a:r>
              <a:endParaRPr kumimoji="1" lang="en-US" altLang="zh-CN" sz="1100" b="1" dirty="0">
                <a:solidFill>
                  <a:schemeClr val="tx1"/>
                </a:solidFill>
              </a:endParaRPr>
            </a:p>
          </p:txBody>
        </p:sp>
        <p:sp>
          <p:nvSpPr>
            <p:cNvPr id="56" name="矩形 55">
              <a:extLst>
                <a:ext uri="{FF2B5EF4-FFF2-40B4-BE49-F238E27FC236}">
                  <a16:creationId xmlns:a16="http://schemas.microsoft.com/office/drawing/2014/main" id="{D9615657-C311-700F-D55E-C0103769E7A0}"/>
                </a:ext>
              </a:extLst>
            </p:cNvPr>
            <p:cNvSpPr/>
            <p:nvPr/>
          </p:nvSpPr>
          <p:spPr>
            <a:xfrm>
              <a:off x="4383310"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57" name="矩形 56">
              <a:extLst>
                <a:ext uri="{FF2B5EF4-FFF2-40B4-BE49-F238E27FC236}">
                  <a16:creationId xmlns:a16="http://schemas.microsoft.com/office/drawing/2014/main" id="{FD53E1DD-E06D-5A6B-35A1-C3003C40FED3}"/>
                </a:ext>
              </a:extLst>
            </p:cNvPr>
            <p:cNvSpPr/>
            <p:nvPr/>
          </p:nvSpPr>
          <p:spPr>
            <a:xfrm>
              <a:off x="4851310"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58" name="矩形 57">
              <a:extLst>
                <a:ext uri="{FF2B5EF4-FFF2-40B4-BE49-F238E27FC236}">
                  <a16:creationId xmlns:a16="http://schemas.microsoft.com/office/drawing/2014/main" id="{BB221994-5527-E35C-4C82-144787F8234B}"/>
                </a:ext>
              </a:extLst>
            </p:cNvPr>
            <p:cNvSpPr/>
            <p:nvPr/>
          </p:nvSpPr>
          <p:spPr>
            <a:xfrm>
              <a:off x="5319310"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59" name="矩形 58">
              <a:extLst>
                <a:ext uri="{FF2B5EF4-FFF2-40B4-BE49-F238E27FC236}">
                  <a16:creationId xmlns:a16="http://schemas.microsoft.com/office/drawing/2014/main" id="{04CB9BCD-79CD-3B4A-FECE-A2ADA38FAB06}"/>
                </a:ext>
              </a:extLst>
            </p:cNvPr>
            <p:cNvSpPr/>
            <p:nvPr/>
          </p:nvSpPr>
          <p:spPr>
            <a:xfrm>
              <a:off x="5784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A1</a:t>
              </a:r>
              <a:endParaRPr lang="zh-CN" altLang="en-US" sz="1400" dirty="0"/>
            </a:p>
          </p:txBody>
        </p:sp>
        <p:sp>
          <p:nvSpPr>
            <p:cNvPr id="60" name="矩形 59">
              <a:extLst>
                <a:ext uri="{FF2B5EF4-FFF2-40B4-BE49-F238E27FC236}">
                  <a16:creationId xmlns:a16="http://schemas.microsoft.com/office/drawing/2014/main" id="{27960672-AE95-09FD-B87C-6092714CAFBC}"/>
                </a:ext>
              </a:extLst>
            </p:cNvPr>
            <p:cNvSpPr/>
            <p:nvPr/>
          </p:nvSpPr>
          <p:spPr>
            <a:xfrm>
              <a:off x="6252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A2</a:t>
              </a:r>
              <a:endParaRPr lang="zh-CN" altLang="en-US" sz="1400" dirty="0"/>
            </a:p>
          </p:txBody>
        </p:sp>
        <p:sp>
          <p:nvSpPr>
            <p:cNvPr id="61" name="矩形 60">
              <a:extLst>
                <a:ext uri="{FF2B5EF4-FFF2-40B4-BE49-F238E27FC236}">
                  <a16:creationId xmlns:a16="http://schemas.microsoft.com/office/drawing/2014/main" id="{76F9C622-82E3-488A-C3C6-DB7ED3B276CD}"/>
                </a:ext>
              </a:extLst>
            </p:cNvPr>
            <p:cNvSpPr/>
            <p:nvPr/>
          </p:nvSpPr>
          <p:spPr>
            <a:xfrm>
              <a:off x="6720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A3</a:t>
              </a:r>
              <a:endParaRPr lang="zh-CN" altLang="en-US" sz="1400" dirty="0"/>
            </a:p>
          </p:txBody>
        </p:sp>
        <p:sp>
          <p:nvSpPr>
            <p:cNvPr id="62" name="矩形 61">
              <a:extLst>
                <a:ext uri="{FF2B5EF4-FFF2-40B4-BE49-F238E27FC236}">
                  <a16:creationId xmlns:a16="http://schemas.microsoft.com/office/drawing/2014/main" id="{274381F2-DD5B-B37A-D903-90D6D17D4685}"/>
                </a:ext>
              </a:extLst>
            </p:cNvPr>
            <p:cNvSpPr/>
            <p:nvPr/>
          </p:nvSpPr>
          <p:spPr>
            <a:xfrm>
              <a:off x="7188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A4</a:t>
              </a:r>
              <a:endParaRPr lang="zh-CN" altLang="en-US" sz="1400" dirty="0"/>
            </a:p>
          </p:txBody>
        </p:sp>
        <p:sp>
          <p:nvSpPr>
            <p:cNvPr id="64" name="矩形 63">
              <a:extLst>
                <a:ext uri="{FF2B5EF4-FFF2-40B4-BE49-F238E27FC236}">
                  <a16:creationId xmlns:a16="http://schemas.microsoft.com/office/drawing/2014/main" id="{980ECD10-D95D-B7C9-8E53-C8181C895FA1}"/>
                </a:ext>
              </a:extLst>
            </p:cNvPr>
            <p:cNvSpPr/>
            <p:nvPr/>
          </p:nvSpPr>
          <p:spPr>
            <a:xfrm>
              <a:off x="8124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65" name="矩形 64">
              <a:extLst>
                <a:ext uri="{FF2B5EF4-FFF2-40B4-BE49-F238E27FC236}">
                  <a16:creationId xmlns:a16="http://schemas.microsoft.com/office/drawing/2014/main" id="{5DF79E40-11F7-DDDC-7B06-95A854573BD8}"/>
                </a:ext>
              </a:extLst>
            </p:cNvPr>
            <p:cNvSpPr/>
            <p:nvPr/>
          </p:nvSpPr>
          <p:spPr>
            <a:xfrm>
              <a:off x="8592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B3</a:t>
              </a:r>
              <a:endParaRPr lang="zh-CN" altLang="en-US" sz="1400" dirty="0"/>
            </a:p>
          </p:txBody>
        </p:sp>
        <p:sp>
          <p:nvSpPr>
            <p:cNvPr id="66" name="矩形 65">
              <a:extLst>
                <a:ext uri="{FF2B5EF4-FFF2-40B4-BE49-F238E27FC236}">
                  <a16:creationId xmlns:a16="http://schemas.microsoft.com/office/drawing/2014/main" id="{7F516DD5-138C-656F-E2F3-3DCAC7DCB258}"/>
                </a:ext>
              </a:extLst>
            </p:cNvPr>
            <p:cNvSpPr/>
            <p:nvPr/>
          </p:nvSpPr>
          <p:spPr>
            <a:xfrm>
              <a:off x="9060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67" name="矩形 66">
              <a:extLst>
                <a:ext uri="{FF2B5EF4-FFF2-40B4-BE49-F238E27FC236}">
                  <a16:creationId xmlns:a16="http://schemas.microsoft.com/office/drawing/2014/main" id="{5124B71A-9607-9E9A-A098-FB2D89F19CB3}"/>
                </a:ext>
              </a:extLst>
            </p:cNvPr>
            <p:cNvSpPr/>
            <p:nvPr/>
          </p:nvSpPr>
          <p:spPr>
            <a:xfrm>
              <a:off x="9528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68" name="矩形 67">
              <a:extLst>
                <a:ext uri="{FF2B5EF4-FFF2-40B4-BE49-F238E27FC236}">
                  <a16:creationId xmlns:a16="http://schemas.microsoft.com/office/drawing/2014/main" id="{0065A01A-A1C1-20E1-ECFF-DB1FB10EFE80}"/>
                </a:ext>
              </a:extLst>
            </p:cNvPr>
            <p:cNvSpPr/>
            <p:nvPr/>
          </p:nvSpPr>
          <p:spPr>
            <a:xfrm>
              <a:off x="9996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sp>
          <p:nvSpPr>
            <p:cNvPr id="69" name="矩形 68">
              <a:extLst>
                <a:ext uri="{FF2B5EF4-FFF2-40B4-BE49-F238E27FC236}">
                  <a16:creationId xmlns:a16="http://schemas.microsoft.com/office/drawing/2014/main" id="{333CABE5-7431-40AC-77BF-2C9B151994CE}"/>
                </a:ext>
              </a:extLst>
            </p:cNvPr>
            <p:cNvSpPr/>
            <p:nvPr/>
          </p:nvSpPr>
          <p:spPr>
            <a:xfrm>
              <a:off x="10464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C3</a:t>
              </a:r>
              <a:endParaRPr lang="zh-CN" altLang="en-US" sz="1400" dirty="0"/>
            </a:p>
          </p:txBody>
        </p:sp>
        <p:sp>
          <p:nvSpPr>
            <p:cNvPr id="70" name="矩形 69">
              <a:extLst>
                <a:ext uri="{FF2B5EF4-FFF2-40B4-BE49-F238E27FC236}">
                  <a16:creationId xmlns:a16="http://schemas.microsoft.com/office/drawing/2014/main" id="{E9118783-3784-D7E3-3323-551CF3D1F0D0}"/>
                </a:ext>
              </a:extLst>
            </p:cNvPr>
            <p:cNvSpPr/>
            <p:nvPr/>
          </p:nvSpPr>
          <p:spPr>
            <a:xfrm>
              <a:off x="10932968" y="418844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C4</a:t>
              </a:r>
              <a:endParaRPr lang="zh-CN" altLang="en-US" sz="1400" dirty="0"/>
            </a:p>
          </p:txBody>
        </p:sp>
        <p:sp>
          <p:nvSpPr>
            <p:cNvPr id="73" name="矩形 72">
              <a:extLst>
                <a:ext uri="{FF2B5EF4-FFF2-40B4-BE49-F238E27FC236}">
                  <a16:creationId xmlns:a16="http://schemas.microsoft.com/office/drawing/2014/main" id="{7B248263-9481-48B3-C620-B32C35B8BE74}"/>
                </a:ext>
              </a:extLst>
            </p:cNvPr>
            <p:cNvSpPr/>
            <p:nvPr/>
          </p:nvSpPr>
          <p:spPr>
            <a:xfrm>
              <a:off x="3910626" y="4191610"/>
              <a:ext cx="1872000" cy="4616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77" name="矩形 76">
              <a:extLst>
                <a:ext uri="{FF2B5EF4-FFF2-40B4-BE49-F238E27FC236}">
                  <a16:creationId xmlns:a16="http://schemas.microsoft.com/office/drawing/2014/main" id="{D41871C6-0D95-052F-97E1-B27FD944152A}"/>
                </a:ext>
              </a:extLst>
            </p:cNvPr>
            <p:cNvSpPr/>
            <p:nvPr/>
          </p:nvSpPr>
          <p:spPr>
            <a:xfrm>
              <a:off x="7656968" y="4191610"/>
              <a:ext cx="1872000" cy="4616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grpSp>
      <p:sp>
        <p:nvSpPr>
          <p:cNvPr id="2" name="标题 1">
            <a:extLst>
              <a:ext uri="{FF2B5EF4-FFF2-40B4-BE49-F238E27FC236}">
                <a16:creationId xmlns:a16="http://schemas.microsoft.com/office/drawing/2014/main" id="{E847D3AD-C5B3-1A8C-F234-0CA4627D27BD}"/>
              </a:ext>
            </a:extLst>
          </p:cNvPr>
          <p:cNvSpPr>
            <a:spLocks noGrp="1"/>
          </p:cNvSpPr>
          <p:nvPr>
            <p:ph type="title"/>
          </p:nvPr>
        </p:nvSpPr>
        <p:spPr>
          <a:xfrm>
            <a:off x="660400" y="548569"/>
            <a:ext cx="10858500" cy="480131"/>
          </a:xfrm>
        </p:spPr>
        <p:txBody>
          <a:bodyPr/>
          <a:lstStyle/>
          <a:p>
            <a:r>
              <a:rPr lang="zh-CN" altLang="en-US" dirty="0"/>
              <a:t>行存储与列存储</a:t>
            </a:r>
          </a:p>
        </p:txBody>
      </p:sp>
      <p:sp>
        <p:nvSpPr>
          <p:cNvPr id="4" name="灯片编号占位符 3">
            <a:extLst>
              <a:ext uri="{FF2B5EF4-FFF2-40B4-BE49-F238E27FC236}">
                <a16:creationId xmlns:a16="http://schemas.microsoft.com/office/drawing/2014/main" id="{20545A07-06FC-B557-1BFC-97FA5797D706}"/>
              </a:ext>
            </a:extLst>
          </p:cNvPr>
          <p:cNvSpPr>
            <a:spLocks noGrp="1"/>
          </p:cNvSpPr>
          <p:nvPr>
            <p:ph type="sldNum" sz="quarter" idx="12"/>
          </p:nvPr>
        </p:nvSpPr>
        <p:spPr/>
        <p:txBody>
          <a:bodyPr/>
          <a:lstStyle/>
          <a:p>
            <a:fld id="{7F65B630-C7FF-41C0-9923-C5E5E29EED81}" type="slidenum">
              <a:rPr lang="zh-CN" altLang="en-US" smtClean="0"/>
              <a:t>19</a:t>
            </a:fld>
            <a:endParaRPr lang="zh-CN" altLang="en-US"/>
          </a:p>
        </p:txBody>
      </p:sp>
      <p:grpSp>
        <p:nvGrpSpPr>
          <p:cNvPr id="3" name="组合 2">
            <a:extLst>
              <a:ext uri="{FF2B5EF4-FFF2-40B4-BE49-F238E27FC236}">
                <a16:creationId xmlns:a16="http://schemas.microsoft.com/office/drawing/2014/main" id="{1459638B-7F6D-E621-2F00-046A316652C4}"/>
              </a:ext>
            </a:extLst>
          </p:cNvPr>
          <p:cNvGrpSpPr/>
          <p:nvPr/>
        </p:nvGrpSpPr>
        <p:grpSpPr>
          <a:xfrm>
            <a:off x="1036800" y="1343315"/>
            <a:ext cx="1872000" cy="2749297"/>
            <a:chOff x="1036800" y="1343315"/>
            <a:chExt cx="1872000" cy="2749297"/>
          </a:xfrm>
        </p:grpSpPr>
        <p:grpSp>
          <p:nvGrpSpPr>
            <p:cNvPr id="26" name="组合 25">
              <a:extLst>
                <a:ext uri="{FF2B5EF4-FFF2-40B4-BE49-F238E27FC236}">
                  <a16:creationId xmlns:a16="http://schemas.microsoft.com/office/drawing/2014/main" id="{C8061D87-D9E1-3399-F3BD-59C56A15CE4C}"/>
                </a:ext>
              </a:extLst>
            </p:cNvPr>
            <p:cNvGrpSpPr/>
            <p:nvPr/>
          </p:nvGrpSpPr>
          <p:grpSpPr>
            <a:xfrm>
              <a:off x="1036800" y="1891380"/>
              <a:ext cx="1872000" cy="2201232"/>
              <a:chOff x="1706400" y="3897559"/>
              <a:chExt cx="1872000" cy="2201232"/>
            </a:xfrm>
          </p:grpSpPr>
          <p:sp>
            <p:nvSpPr>
              <p:cNvPr id="6" name="矩形 5">
                <a:extLst>
                  <a:ext uri="{FF2B5EF4-FFF2-40B4-BE49-F238E27FC236}">
                    <a16:creationId xmlns:a16="http://schemas.microsoft.com/office/drawing/2014/main" id="{A64199E7-9012-7F4A-BDBC-769EE36F389C}"/>
                  </a:ext>
                </a:extLst>
              </p:cNvPr>
              <p:cNvSpPr/>
              <p:nvPr/>
            </p:nvSpPr>
            <p:spPr>
              <a:xfrm>
                <a:off x="1706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7" name="矩形 6">
                <a:extLst>
                  <a:ext uri="{FF2B5EF4-FFF2-40B4-BE49-F238E27FC236}">
                    <a16:creationId xmlns:a16="http://schemas.microsoft.com/office/drawing/2014/main" id="{7C10F56E-9C37-956D-BA37-623AD726A411}"/>
                  </a:ext>
                </a:extLst>
              </p:cNvPr>
              <p:cNvSpPr/>
              <p:nvPr/>
            </p:nvSpPr>
            <p:spPr>
              <a:xfrm>
                <a:off x="1706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Id</a:t>
                </a:r>
                <a:endParaRPr lang="zh-CN" altLang="en-US" sz="1400" dirty="0"/>
              </a:p>
            </p:txBody>
          </p:sp>
          <p:sp>
            <p:nvSpPr>
              <p:cNvPr id="8" name="矩形 7">
                <a:extLst>
                  <a:ext uri="{FF2B5EF4-FFF2-40B4-BE49-F238E27FC236}">
                    <a16:creationId xmlns:a16="http://schemas.microsoft.com/office/drawing/2014/main" id="{0152DF20-6E81-424D-888B-D9DF6545DD52}"/>
                  </a:ext>
                </a:extLst>
              </p:cNvPr>
              <p:cNvSpPr/>
              <p:nvPr/>
            </p:nvSpPr>
            <p:spPr>
              <a:xfrm>
                <a:off x="2174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A</a:t>
                </a:r>
                <a:endParaRPr lang="zh-CN" altLang="en-US" sz="1400" dirty="0"/>
              </a:p>
            </p:txBody>
          </p:sp>
          <p:sp>
            <p:nvSpPr>
              <p:cNvPr id="9" name="矩形 8">
                <a:extLst>
                  <a:ext uri="{FF2B5EF4-FFF2-40B4-BE49-F238E27FC236}">
                    <a16:creationId xmlns:a16="http://schemas.microsoft.com/office/drawing/2014/main" id="{C121B188-8FF9-4F0E-B32D-D6AA470CFED1}"/>
                  </a:ext>
                </a:extLst>
              </p:cNvPr>
              <p:cNvSpPr/>
              <p:nvPr/>
            </p:nvSpPr>
            <p:spPr>
              <a:xfrm>
                <a:off x="2642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B</a:t>
                </a:r>
                <a:endParaRPr lang="zh-CN" altLang="en-US" sz="1400" dirty="0"/>
              </a:p>
            </p:txBody>
          </p:sp>
          <p:sp>
            <p:nvSpPr>
              <p:cNvPr id="10" name="矩形 9">
                <a:extLst>
                  <a:ext uri="{FF2B5EF4-FFF2-40B4-BE49-F238E27FC236}">
                    <a16:creationId xmlns:a16="http://schemas.microsoft.com/office/drawing/2014/main" id="{467E10A0-6A76-44CB-D7E2-DEA74C5DEC0F}"/>
                  </a:ext>
                </a:extLst>
              </p:cNvPr>
              <p:cNvSpPr/>
              <p:nvPr/>
            </p:nvSpPr>
            <p:spPr>
              <a:xfrm>
                <a:off x="3110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C</a:t>
                </a:r>
                <a:endParaRPr lang="zh-CN" altLang="en-US" sz="1400" dirty="0"/>
              </a:p>
            </p:txBody>
          </p:sp>
          <p:sp>
            <p:nvSpPr>
              <p:cNvPr id="11" name="矩形 10">
                <a:extLst>
                  <a:ext uri="{FF2B5EF4-FFF2-40B4-BE49-F238E27FC236}">
                    <a16:creationId xmlns:a16="http://schemas.microsoft.com/office/drawing/2014/main" id="{4EAA6A86-56EE-80A9-295A-1585DA2E2D9C}"/>
                  </a:ext>
                </a:extLst>
              </p:cNvPr>
              <p:cNvSpPr/>
              <p:nvPr/>
            </p:nvSpPr>
            <p:spPr>
              <a:xfrm>
                <a:off x="2174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A1</a:t>
                </a:r>
                <a:endParaRPr lang="zh-CN" altLang="en-US" sz="1400" dirty="0"/>
              </a:p>
            </p:txBody>
          </p:sp>
          <p:sp>
            <p:nvSpPr>
              <p:cNvPr id="12" name="矩形 11">
                <a:extLst>
                  <a:ext uri="{FF2B5EF4-FFF2-40B4-BE49-F238E27FC236}">
                    <a16:creationId xmlns:a16="http://schemas.microsoft.com/office/drawing/2014/main" id="{27085D0B-E358-C748-BF79-36F8A70CA43C}"/>
                  </a:ext>
                </a:extLst>
              </p:cNvPr>
              <p:cNvSpPr/>
              <p:nvPr/>
            </p:nvSpPr>
            <p:spPr>
              <a:xfrm>
                <a:off x="2642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13" name="矩形 12">
                <a:extLst>
                  <a:ext uri="{FF2B5EF4-FFF2-40B4-BE49-F238E27FC236}">
                    <a16:creationId xmlns:a16="http://schemas.microsoft.com/office/drawing/2014/main" id="{9E4462E4-6773-2F25-B465-B1C1D97F5453}"/>
                  </a:ext>
                </a:extLst>
              </p:cNvPr>
              <p:cNvSpPr/>
              <p:nvPr/>
            </p:nvSpPr>
            <p:spPr>
              <a:xfrm>
                <a:off x="3110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14" name="矩形 13">
                <a:extLst>
                  <a:ext uri="{FF2B5EF4-FFF2-40B4-BE49-F238E27FC236}">
                    <a16:creationId xmlns:a16="http://schemas.microsoft.com/office/drawing/2014/main" id="{6CFB5BF8-2644-C910-1878-A8C4E48DE55C}"/>
                  </a:ext>
                </a:extLst>
              </p:cNvPr>
              <p:cNvSpPr/>
              <p:nvPr/>
            </p:nvSpPr>
            <p:spPr>
              <a:xfrm>
                <a:off x="1706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15" name="矩形 14">
                <a:extLst>
                  <a:ext uri="{FF2B5EF4-FFF2-40B4-BE49-F238E27FC236}">
                    <a16:creationId xmlns:a16="http://schemas.microsoft.com/office/drawing/2014/main" id="{6712D73C-24C5-6E91-3F1C-004853EAB11B}"/>
                  </a:ext>
                </a:extLst>
              </p:cNvPr>
              <p:cNvSpPr/>
              <p:nvPr/>
            </p:nvSpPr>
            <p:spPr>
              <a:xfrm>
                <a:off x="2174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A2</a:t>
                </a:r>
                <a:endParaRPr lang="zh-CN" altLang="en-US" sz="1400" dirty="0"/>
              </a:p>
            </p:txBody>
          </p:sp>
          <p:sp>
            <p:nvSpPr>
              <p:cNvPr id="16" name="矩形 15">
                <a:extLst>
                  <a:ext uri="{FF2B5EF4-FFF2-40B4-BE49-F238E27FC236}">
                    <a16:creationId xmlns:a16="http://schemas.microsoft.com/office/drawing/2014/main" id="{AD508D57-1927-2B7F-4002-1E6599E8287B}"/>
                  </a:ext>
                </a:extLst>
              </p:cNvPr>
              <p:cNvSpPr/>
              <p:nvPr/>
            </p:nvSpPr>
            <p:spPr>
              <a:xfrm>
                <a:off x="2642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17" name="矩形 16">
                <a:extLst>
                  <a:ext uri="{FF2B5EF4-FFF2-40B4-BE49-F238E27FC236}">
                    <a16:creationId xmlns:a16="http://schemas.microsoft.com/office/drawing/2014/main" id="{390D31BC-59EB-F62B-3A39-77833E6F1285}"/>
                  </a:ext>
                </a:extLst>
              </p:cNvPr>
              <p:cNvSpPr/>
              <p:nvPr/>
            </p:nvSpPr>
            <p:spPr>
              <a:xfrm>
                <a:off x="3110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sp>
            <p:nvSpPr>
              <p:cNvPr id="18" name="矩形 17">
                <a:extLst>
                  <a:ext uri="{FF2B5EF4-FFF2-40B4-BE49-F238E27FC236}">
                    <a16:creationId xmlns:a16="http://schemas.microsoft.com/office/drawing/2014/main" id="{1576411E-7521-764D-7DE2-4CBDC8E04403}"/>
                  </a:ext>
                </a:extLst>
              </p:cNvPr>
              <p:cNvSpPr/>
              <p:nvPr/>
            </p:nvSpPr>
            <p:spPr>
              <a:xfrm>
                <a:off x="1706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19" name="矩形 18">
                <a:extLst>
                  <a:ext uri="{FF2B5EF4-FFF2-40B4-BE49-F238E27FC236}">
                    <a16:creationId xmlns:a16="http://schemas.microsoft.com/office/drawing/2014/main" id="{44A2F6AA-283B-36D1-86B5-AEB6E45E5E74}"/>
                  </a:ext>
                </a:extLst>
              </p:cNvPr>
              <p:cNvSpPr/>
              <p:nvPr/>
            </p:nvSpPr>
            <p:spPr>
              <a:xfrm>
                <a:off x="2174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A3</a:t>
                </a:r>
                <a:endParaRPr lang="zh-CN" altLang="en-US" sz="1400" dirty="0"/>
              </a:p>
            </p:txBody>
          </p:sp>
          <p:sp>
            <p:nvSpPr>
              <p:cNvPr id="20" name="矩形 19">
                <a:extLst>
                  <a:ext uri="{FF2B5EF4-FFF2-40B4-BE49-F238E27FC236}">
                    <a16:creationId xmlns:a16="http://schemas.microsoft.com/office/drawing/2014/main" id="{387450C8-48F7-3F98-A28F-D2DBFDAC9FC7}"/>
                  </a:ext>
                </a:extLst>
              </p:cNvPr>
              <p:cNvSpPr/>
              <p:nvPr/>
            </p:nvSpPr>
            <p:spPr>
              <a:xfrm>
                <a:off x="2642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B3</a:t>
                </a:r>
                <a:endParaRPr lang="zh-CN" altLang="en-US" sz="1400" dirty="0"/>
              </a:p>
            </p:txBody>
          </p:sp>
          <p:sp>
            <p:nvSpPr>
              <p:cNvPr id="21" name="矩形 20">
                <a:extLst>
                  <a:ext uri="{FF2B5EF4-FFF2-40B4-BE49-F238E27FC236}">
                    <a16:creationId xmlns:a16="http://schemas.microsoft.com/office/drawing/2014/main" id="{B972CABF-A456-52CC-2506-77DF16E85D35}"/>
                  </a:ext>
                </a:extLst>
              </p:cNvPr>
              <p:cNvSpPr/>
              <p:nvPr/>
            </p:nvSpPr>
            <p:spPr>
              <a:xfrm>
                <a:off x="3110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C3</a:t>
                </a:r>
                <a:endParaRPr lang="zh-CN" altLang="en-US" sz="1400" dirty="0"/>
              </a:p>
            </p:txBody>
          </p:sp>
          <p:sp>
            <p:nvSpPr>
              <p:cNvPr id="22" name="矩形 21">
                <a:extLst>
                  <a:ext uri="{FF2B5EF4-FFF2-40B4-BE49-F238E27FC236}">
                    <a16:creationId xmlns:a16="http://schemas.microsoft.com/office/drawing/2014/main" id="{962178F0-51FD-95C6-8EC7-F50FF3576B3F}"/>
                  </a:ext>
                </a:extLst>
              </p:cNvPr>
              <p:cNvSpPr/>
              <p:nvPr/>
            </p:nvSpPr>
            <p:spPr>
              <a:xfrm>
                <a:off x="1706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23" name="矩形 22">
                <a:extLst>
                  <a:ext uri="{FF2B5EF4-FFF2-40B4-BE49-F238E27FC236}">
                    <a16:creationId xmlns:a16="http://schemas.microsoft.com/office/drawing/2014/main" id="{F59D3D25-0650-9231-B359-C4C239FF1F31}"/>
                  </a:ext>
                </a:extLst>
              </p:cNvPr>
              <p:cNvSpPr/>
              <p:nvPr/>
            </p:nvSpPr>
            <p:spPr>
              <a:xfrm>
                <a:off x="2174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A4</a:t>
                </a:r>
                <a:endParaRPr lang="zh-CN" altLang="en-US" sz="1400" dirty="0"/>
              </a:p>
            </p:txBody>
          </p:sp>
          <p:sp>
            <p:nvSpPr>
              <p:cNvPr id="24" name="矩形 23">
                <a:extLst>
                  <a:ext uri="{FF2B5EF4-FFF2-40B4-BE49-F238E27FC236}">
                    <a16:creationId xmlns:a16="http://schemas.microsoft.com/office/drawing/2014/main" id="{223F56BD-1798-18B4-028A-DB1727C605E0}"/>
                  </a:ext>
                </a:extLst>
              </p:cNvPr>
              <p:cNvSpPr/>
              <p:nvPr/>
            </p:nvSpPr>
            <p:spPr>
              <a:xfrm>
                <a:off x="2642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25" name="矩形 24">
                <a:extLst>
                  <a:ext uri="{FF2B5EF4-FFF2-40B4-BE49-F238E27FC236}">
                    <a16:creationId xmlns:a16="http://schemas.microsoft.com/office/drawing/2014/main" id="{679FD8FC-23CF-9B2D-857D-5E7B6509ED11}"/>
                  </a:ext>
                </a:extLst>
              </p:cNvPr>
              <p:cNvSpPr/>
              <p:nvPr/>
            </p:nvSpPr>
            <p:spPr>
              <a:xfrm>
                <a:off x="3110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C4</a:t>
                </a:r>
                <a:endParaRPr lang="zh-CN" altLang="en-US" sz="1400" dirty="0"/>
              </a:p>
            </p:txBody>
          </p:sp>
        </p:grpSp>
        <p:sp>
          <p:nvSpPr>
            <p:cNvPr id="27" name="ïsḻídê">
              <a:extLst>
                <a:ext uri="{FF2B5EF4-FFF2-40B4-BE49-F238E27FC236}">
                  <a16:creationId xmlns:a16="http://schemas.microsoft.com/office/drawing/2014/main" id="{AB83028A-5E14-4999-5584-9B13E1B63B67}"/>
                </a:ext>
              </a:extLst>
            </p:cNvPr>
            <p:cNvSpPr/>
            <p:nvPr/>
          </p:nvSpPr>
          <p:spPr>
            <a:xfrm>
              <a:off x="1036800" y="1343315"/>
              <a:ext cx="18720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400" b="1" dirty="0">
                  <a:solidFill>
                    <a:schemeClr val="tx1"/>
                  </a:solidFill>
                </a:rPr>
                <a:t>表</a:t>
              </a:r>
              <a:endParaRPr kumimoji="1" lang="en-US" altLang="zh-CN" sz="1100" b="1" dirty="0">
                <a:solidFill>
                  <a:schemeClr val="tx1"/>
                </a:solidFill>
              </a:endParaRPr>
            </a:p>
          </p:txBody>
        </p:sp>
      </p:grpSp>
      <p:grpSp>
        <p:nvGrpSpPr>
          <p:cNvPr id="28" name="组合 27">
            <a:extLst>
              <a:ext uri="{FF2B5EF4-FFF2-40B4-BE49-F238E27FC236}">
                <a16:creationId xmlns:a16="http://schemas.microsoft.com/office/drawing/2014/main" id="{AA6E2CDD-F94E-923C-CAC8-F592AF2E9E59}"/>
              </a:ext>
            </a:extLst>
          </p:cNvPr>
          <p:cNvGrpSpPr/>
          <p:nvPr/>
        </p:nvGrpSpPr>
        <p:grpSpPr>
          <a:xfrm>
            <a:off x="1036800" y="2218757"/>
            <a:ext cx="1872000" cy="1409021"/>
            <a:chOff x="1036800" y="2218757"/>
            <a:chExt cx="1872000" cy="1409021"/>
          </a:xfrm>
        </p:grpSpPr>
        <p:sp>
          <p:nvSpPr>
            <p:cNvPr id="51" name="矩形 50">
              <a:extLst>
                <a:ext uri="{FF2B5EF4-FFF2-40B4-BE49-F238E27FC236}">
                  <a16:creationId xmlns:a16="http://schemas.microsoft.com/office/drawing/2014/main" id="{EF80CFA9-BAE4-66C8-2EA5-C308185BCB77}"/>
                </a:ext>
              </a:extLst>
            </p:cNvPr>
            <p:cNvSpPr/>
            <p:nvPr/>
          </p:nvSpPr>
          <p:spPr>
            <a:xfrm>
              <a:off x="1036800" y="2218757"/>
              <a:ext cx="1872000" cy="4616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3B1AE5D7-7096-AB32-83B8-2E891B595B95}"/>
                </a:ext>
              </a:extLst>
            </p:cNvPr>
            <p:cNvSpPr/>
            <p:nvPr/>
          </p:nvSpPr>
          <p:spPr>
            <a:xfrm>
              <a:off x="1036800" y="3166112"/>
              <a:ext cx="1872000" cy="4616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EBB6F1F9-3F94-6039-A480-6BA79A7F4144}"/>
              </a:ext>
            </a:extLst>
          </p:cNvPr>
          <p:cNvGrpSpPr/>
          <p:nvPr/>
        </p:nvGrpSpPr>
        <p:grpSpPr>
          <a:xfrm>
            <a:off x="3846601" y="2678921"/>
            <a:ext cx="7490342" cy="926283"/>
            <a:chOff x="3910626" y="1757131"/>
            <a:chExt cx="7490342" cy="926283"/>
          </a:xfrm>
        </p:grpSpPr>
        <p:sp>
          <p:nvSpPr>
            <p:cNvPr id="29" name="矩形 28">
              <a:extLst>
                <a:ext uri="{FF2B5EF4-FFF2-40B4-BE49-F238E27FC236}">
                  <a16:creationId xmlns:a16="http://schemas.microsoft.com/office/drawing/2014/main" id="{76913AB4-F3DC-7F00-9AAA-B6DF186EFC33}"/>
                </a:ext>
              </a:extLst>
            </p:cNvPr>
            <p:cNvSpPr/>
            <p:nvPr/>
          </p:nvSpPr>
          <p:spPr>
            <a:xfrm>
              <a:off x="3915310"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34" name="矩形 33">
              <a:extLst>
                <a:ext uri="{FF2B5EF4-FFF2-40B4-BE49-F238E27FC236}">
                  <a16:creationId xmlns:a16="http://schemas.microsoft.com/office/drawing/2014/main" id="{2EED84E7-1E3E-DDEA-E113-190EC7B4F82D}"/>
                </a:ext>
              </a:extLst>
            </p:cNvPr>
            <p:cNvSpPr/>
            <p:nvPr/>
          </p:nvSpPr>
          <p:spPr>
            <a:xfrm>
              <a:off x="4383310"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A1</a:t>
              </a:r>
              <a:endParaRPr lang="zh-CN" altLang="en-US" sz="1400" dirty="0"/>
            </a:p>
          </p:txBody>
        </p:sp>
        <p:sp>
          <p:nvSpPr>
            <p:cNvPr id="35" name="矩形 34">
              <a:extLst>
                <a:ext uri="{FF2B5EF4-FFF2-40B4-BE49-F238E27FC236}">
                  <a16:creationId xmlns:a16="http://schemas.microsoft.com/office/drawing/2014/main" id="{1015F305-99E3-0661-E395-E9334E99F070}"/>
                </a:ext>
              </a:extLst>
            </p:cNvPr>
            <p:cNvSpPr/>
            <p:nvPr/>
          </p:nvSpPr>
          <p:spPr>
            <a:xfrm>
              <a:off x="4851310"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36" name="矩形 35">
              <a:extLst>
                <a:ext uri="{FF2B5EF4-FFF2-40B4-BE49-F238E27FC236}">
                  <a16:creationId xmlns:a16="http://schemas.microsoft.com/office/drawing/2014/main" id="{60756EEE-1B31-E627-D729-9E6CC5FEA193}"/>
                </a:ext>
              </a:extLst>
            </p:cNvPr>
            <p:cNvSpPr/>
            <p:nvPr/>
          </p:nvSpPr>
          <p:spPr>
            <a:xfrm>
              <a:off x="5319310"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37" name="矩形 36">
              <a:extLst>
                <a:ext uri="{FF2B5EF4-FFF2-40B4-BE49-F238E27FC236}">
                  <a16:creationId xmlns:a16="http://schemas.microsoft.com/office/drawing/2014/main" id="{A8BD4591-CC7F-4B93-28E5-3321A26DAD96}"/>
                </a:ext>
              </a:extLst>
            </p:cNvPr>
            <p:cNvSpPr/>
            <p:nvPr/>
          </p:nvSpPr>
          <p:spPr>
            <a:xfrm>
              <a:off x="5784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38" name="矩形 37">
              <a:extLst>
                <a:ext uri="{FF2B5EF4-FFF2-40B4-BE49-F238E27FC236}">
                  <a16:creationId xmlns:a16="http://schemas.microsoft.com/office/drawing/2014/main" id="{8A14CC4F-3527-B83C-3247-07ECBDBC38D7}"/>
                </a:ext>
              </a:extLst>
            </p:cNvPr>
            <p:cNvSpPr/>
            <p:nvPr/>
          </p:nvSpPr>
          <p:spPr>
            <a:xfrm>
              <a:off x="6252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A2</a:t>
              </a:r>
              <a:endParaRPr lang="zh-CN" altLang="en-US" sz="1400" dirty="0"/>
            </a:p>
          </p:txBody>
        </p:sp>
        <p:sp>
          <p:nvSpPr>
            <p:cNvPr id="39" name="矩形 38">
              <a:extLst>
                <a:ext uri="{FF2B5EF4-FFF2-40B4-BE49-F238E27FC236}">
                  <a16:creationId xmlns:a16="http://schemas.microsoft.com/office/drawing/2014/main" id="{2B55FB53-68B4-93D0-EC0E-55CF1447B508}"/>
                </a:ext>
              </a:extLst>
            </p:cNvPr>
            <p:cNvSpPr/>
            <p:nvPr/>
          </p:nvSpPr>
          <p:spPr>
            <a:xfrm>
              <a:off x="6720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40" name="矩形 39">
              <a:extLst>
                <a:ext uri="{FF2B5EF4-FFF2-40B4-BE49-F238E27FC236}">
                  <a16:creationId xmlns:a16="http://schemas.microsoft.com/office/drawing/2014/main" id="{87C8DBBF-7BFB-F21E-8D09-6AB89993C7C3}"/>
                </a:ext>
              </a:extLst>
            </p:cNvPr>
            <p:cNvSpPr/>
            <p:nvPr/>
          </p:nvSpPr>
          <p:spPr>
            <a:xfrm>
              <a:off x="7188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sp>
          <p:nvSpPr>
            <p:cNvPr id="41" name="矩形 40">
              <a:extLst>
                <a:ext uri="{FF2B5EF4-FFF2-40B4-BE49-F238E27FC236}">
                  <a16:creationId xmlns:a16="http://schemas.microsoft.com/office/drawing/2014/main" id="{43E866A8-835F-E5FB-C0AD-DE48ACEFB423}"/>
                </a:ext>
              </a:extLst>
            </p:cNvPr>
            <p:cNvSpPr/>
            <p:nvPr/>
          </p:nvSpPr>
          <p:spPr>
            <a:xfrm>
              <a:off x="7656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42" name="矩形 41">
              <a:extLst>
                <a:ext uri="{FF2B5EF4-FFF2-40B4-BE49-F238E27FC236}">
                  <a16:creationId xmlns:a16="http://schemas.microsoft.com/office/drawing/2014/main" id="{56515C46-8F49-04DC-0609-C7502B16FFA6}"/>
                </a:ext>
              </a:extLst>
            </p:cNvPr>
            <p:cNvSpPr/>
            <p:nvPr/>
          </p:nvSpPr>
          <p:spPr>
            <a:xfrm>
              <a:off x="8124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A3</a:t>
              </a:r>
              <a:endParaRPr lang="zh-CN" altLang="en-US" sz="1400" dirty="0"/>
            </a:p>
          </p:txBody>
        </p:sp>
        <p:sp>
          <p:nvSpPr>
            <p:cNvPr id="43" name="矩形 42">
              <a:extLst>
                <a:ext uri="{FF2B5EF4-FFF2-40B4-BE49-F238E27FC236}">
                  <a16:creationId xmlns:a16="http://schemas.microsoft.com/office/drawing/2014/main" id="{6308CDD8-B389-B6B4-A974-83FFB48B5F2B}"/>
                </a:ext>
              </a:extLst>
            </p:cNvPr>
            <p:cNvSpPr/>
            <p:nvPr/>
          </p:nvSpPr>
          <p:spPr>
            <a:xfrm>
              <a:off x="8592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B3</a:t>
              </a:r>
              <a:endParaRPr lang="zh-CN" altLang="en-US" sz="1400" dirty="0"/>
            </a:p>
          </p:txBody>
        </p:sp>
        <p:sp>
          <p:nvSpPr>
            <p:cNvPr id="44" name="矩形 43">
              <a:extLst>
                <a:ext uri="{FF2B5EF4-FFF2-40B4-BE49-F238E27FC236}">
                  <a16:creationId xmlns:a16="http://schemas.microsoft.com/office/drawing/2014/main" id="{5CFFB2CD-F4FF-1CEB-6C9F-68FC127D771E}"/>
                </a:ext>
              </a:extLst>
            </p:cNvPr>
            <p:cNvSpPr/>
            <p:nvPr/>
          </p:nvSpPr>
          <p:spPr>
            <a:xfrm>
              <a:off x="9060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C3</a:t>
              </a:r>
              <a:endParaRPr lang="zh-CN" altLang="en-US" sz="1400" dirty="0"/>
            </a:p>
          </p:txBody>
        </p:sp>
        <p:sp>
          <p:nvSpPr>
            <p:cNvPr id="45" name="矩形 44">
              <a:extLst>
                <a:ext uri="{FF2B5EF4-FFF2-40B4-BE49-F238E27FC236}">
                  <a16:creationId xmlns:a16="http://schemas.microsoft.com/office/drawing/2014/main" id="{912BAC67-2D66-BD79-5BF6-6AB2542C44C9}"/>
                </a:ext>
              </a:extLst>
            </p:cNvPr>
            <p:cNvSpPr/>
            <p:nvPr/>
          </p:nvSpPr>
          <p:spPr>
            <a:xfrm>
              <a:off x="9528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46" name="矩形 45">
              <a:extLst>
                <a:ext uri="{FF2B5EF4-FFF2-40B4-BE49-F238E27FC236}">
                  <a16:creationId xmlns:a16="http://schemas.microsoft.com/office/drawing/2014/main" id="{2668B8AB-1C7D-77B8-F147-770DB4E759FC}"/>
                </a:ext>
              </a:extLst>
            </p:cNvPr>
            <p:cNvSpPr/>
            <p:nvPr/>
          </p:nvSpPr>
          <p:spPr>
            <a:xfrm>
              <a:off x="9996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A4</a:t>
              </a:r>
              <a:endParaRPr lang="zh-CN" altLang="en-US" sz="1400" dirty="0"/>
            </a:p>
          </p:txBody>
        </p:sp>
        <p:sp>
          <p:nvSpPr>
            <p:cNvPr id="47" name="矩形 46">
              <a:extLst>
                <a:ext uri="{FF2B5EF4-FFF2-40B4-BE49-F238E27FC236}">
                  <a16:creationId xmlns:a16="http://schemas.microsoft.com/office/drawing/2014/main" id="{D94DA1B3-661A-E8EF-EF4C-DD49E191540E}"/>
                </a:ext>
              </a:extLst>
            </p:cNvPr>
            <p:cNvSpPr/>
            <p:nvPr/>
          </p:nvSpPr>
          <p:spPr>
            <a:xfrm>
              <a:off x="10464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48" name="矩形 47">
              <a:extLst>
                <a:ext uri="{FF2B5EF4-FFF2-40B4-BE49-F238E27FC236}">
                  <a16:creationId xmlns:a16="http://schemas.microsoft.com/office/drawing/2014/main" id="{AD012023-84F7-1A59-760D-E4E01FC775D0}"/>
                </a:ext>
              </a:extLst>
            </p:cNvPr>
            <p:cNvSpPr/>
            <p:nvPr/>
          </p:nvSpPr>
          <p:spPr>
            <a:xfrm>
              <a:off x="10932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C4</a:t>
              </a:r>
              <a:endParaRPr lang="zh-CN" altLang="en-US" sz="1400" dirty="0"/>
            </a:p>
          </p:txBody>
        </p:sp>
        <p:sp>
          <p:nvSpPr>
            <p:cNvPr id="50" name="ïsḻídê">
              <a:extLst>
                <a:ext uri="{FF2B5EF4-FFF2-40B4-BE49-F238E27FC236}">
                  <a16:creationId xmlns:a16="http://schemas.microsoft.com/office/drawing/2014/main" id="{E1B36613-C1E9-9068-29C2-3E2D2763079C}"/>
                </a:ext>
              </a:extLst>
            </p:cNvPr>
            <p:cNvSpPr/>
            <p:nvPr/>
          </p:nvSpPr>
          <p:spPr>
            <a:xfrm>
              <a:off x="3912967" y="1757131"/>
              <a:ext cx="748682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b="1" dirty="0">
                  <a:solidFill>
                    <a:schemeClr val="tx1"/>
                  </a:solidFill>
                </a:rPr>
                <a:t>行存储</a:t>
              </a:r>
              <a:endParaRPr kumimoji="1" lang="en-US" altLang="zh-CN" sz="1100" b="1" dirty="0">
                <a:solidFill>
                  <a:schemeClr val="tx1"/>
                </a:solidFill>
              </a:endParaRPr>
            </a:p>
          </p:txBody>
        </p:sp>
        <p:sp>
          <p:nvSpPr>
            <p:cNvPr id="72" name="矩形 71">
              <a:extLst>
                <a:ext uri="{FF2B5EF4-FFF2-40B4-BE49-F238E27FC236}">
                  <a16:creationId xmlns:a16="http://schemas.microsoft.com/office/drawing/2014/main" id="{0267442A-CE4E-00E1-1FC5-E5F7AC126F0E}"/>
                </a:ext>
              </a:extLst>
            </p:cNvPr>
            <p:cNvSpPr/>
            <p:nvPr/>
          </p:nvSpPr>
          <p:spPr>
            <a:xfrm>
              <a:off x="3910626" y="2218581"/>
              <a:ext cx="1872000" cy="4616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37D9E060-E471-27E4-7D94-74883B22E580}"/>
                </a:ext>
              </a:extLst>
            </p:cNvPr>
            <p:cNvSpPr/>
            <p:nvPr/>
          </p:nvSpPr>
          <p:spPr>
            <a:xfrm>
              <a:off x="7656968" y="2218581"/>
              <a:ext cx="1872000" cy="4616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B42DB0E8-FFE4-7051-6558-278037EAB13B}"/>
              </a:ext>
            </a:extLst>
          </p:cNvPr>
          <p:cNvGrpSpPr/>
          <p:nvPr/>
        </p:nvGrpSpPr>
        <p:grpSpPr>
          <a:xfrm>
            <a:off x="1041484" y="2218794"/>
            <a:ext cx="1404000" cy="1884226"/>
            <a:chOff x="1041484" y="2218794"/>
            <a:chExt cx="1404000" cy="1884226"/>
          </a:xfrm>
        </p:grpSpPr>
        <p:sp>
          <p:nvSpPr>
            <p:cNvPr id="71" name="矩形 70">
              <a:extLst>
                <a:ext uri="{FF2B5EF4-FFF2-40B4-BE49-F238E27FC236}">
                  <a16:creationId xmlns:a16="http://schemas.microsoft.com/office/drawing/2014/main" id="{33ABFDDD-0328-27D8-6662-599F67D6E0D1}"/>
                </a:ext>
              </a:extLst>
            </p:cNvPr>
            <p:cNvSpPr/>
            <p:nvPr/>
          </p:nvSpPr>
          <p:spPr>
            <a:xfrm>
              <a:off x="1041484" y="2218794"/>
              <a:ext cx="468000" cy="18738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C2E6D48A-9A77-2BD3-80D8-AD038ECCAE22}"/>
                </a:ext>
              </a:extLst>
            </p:cNvPr>
            <p:cNvSpPr/>
            <p:nvPr/>
          </p:nvSpPr>
          <p:spPr>
            <a:xfrm>
              <a:off x="1977484" y="2229203"/>
              <a:ext cx="468000" cy="18738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0759EFC9-1F6D-85C4-42C1-31A16BF97EEB}"/>
              </a:ext>
            </a:extLst>
          </p:cNvPr>
          <p:cNvGrpSpPr/>
          <p:nvPr/>
        </p:nvGrpSpPr>
        <p:grpSpPr>
          <a:xfrm>
            <a:off x="3847771" y="1343315"/>
            <a:ext cx="7488001" cy="926283"/>
            <a:chOff x="3912967" y="1757131"/>
            <a:chExt cx="7488001" cy="926283"/>
          </a:xfrm>
        </p:grpSpPr>
        <p:sp>
          <p:nvSpPr>
            <p:cNvPr id="81" name="矩形 80">
              <a:extLst>
                <a:ext uri="{FF2B5EF4-FFF2-40B4-BE49-F238E27FC236}">
                  <a16:creationId xmlns:a16="http://schemas.microsoft.com/office/drawing/2014/main" id="{E732B088-FCE0-3E1A-4A06-9AB7166FF382}"/>
                </a:ext>
              </a:extLst>
            </p:cNvPr>
            <p:cNvSpPr/>
            <p:nvPr/>
          </p:nvSpPr>
          <p:spPr>
            <a:xfrm>
              <a:off x="3915310"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82" name="矩形 81">
              <a:extLst>
                <a:ext uri="{FF2B5EF4-FFF2-40B4-BE49-F238E27FC236}">
                  <a16:creationId xmlns:a16="http://schemas.microsoft.com/office/drawing/2014/main" id="{FF0DB84D-99D6-8179-6AA2-5C4C8B67DCA3}"/>
                </a:ext>
              </a:extLst>
            </p:cNvPr>
            <p:cNvSpPr/>
            <p:nvPr/>
          </p:nvSpPr>
          <p:spPr>
            <a:xfrm>
              <a:off x="4383310"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83" name="矩形 82">
              <a:extLst>
                <a:ext uri="{FF2B5EF4-FFF2-40B4-BE49-F238E27FC236}">
                  <a16:creationId xmlns:a16="http://schemas.microsoft.com/office/drawing/2014/main" id="{62A941C6-0E08-2618-5D4C-650450D6D389}"/>
                </a:ext>
              </a:extLst>
            </p:cNvPr>
            <p:cNvSpPr/>
            <p:nvPr/>
          </p:nvSpPr>
          <p:spPr>
            <a:xfrm>
              <a:off x="4851310"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84" name="矩形 83">
              <a:extLst>
                <a:ext uri="{FF2B5EF4-FFF2-40B4-BE49-F238E27FC236}">
                  <a16:creationId xmlns:a16="http://schemas.microsoft.com/office/drawing/2014/main" id="{5BFC1209-AB77-CCD9-541F-6D36DF48D408}"/>
                </a:ext>
              </a:extLst>
            </p:cNvPr>
            <p:cNvSpPr/>
            <p:nvPr/>
          </p:nvSpPr>
          <p:spPr>
            <a:xfrm>
              <a:off x="5319310"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85" name="矩形 84">
              <a:extLst>
                <a:ext uri="{FF2B5EF4-FFF2-40B4-BE49-F238E27FC236}">
                  <a16:creationId xmlns:a16="http://schemas.microsoft.com/office/drawing/2014/main" id="{868FE4E1-16F0-2F87-FBCF-19C7507EF061}"/>
                </a:ext>
              </a:extLst>
            </p:cNvPr>
            <p:cNvSpPr/>
            <p:nvPr/>
          </p:nvSpPr>
          <p:spPr>
            <a:xfrm>
              <a:off x="5784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86" name="矩形 85">
              <a:extLst>
                <a:ext uri="{FF2B5EF4-FFF2-40B4-BE49-F238E27FC236}">
                  <a16:creationId xmlns:a16="http://schemas.microsoft.com/office/drawing/2014/main" id="{161EBD92-1AFF-3BC5-0740-8C0A3D2A1739}"/>
                </a:ext>
              </a:extLst>
            </p:cNvPr>
            <p:cNvSpPr/>
            <p:nvPr/>
          </p:nvSpPr>
          <p:spPr>
            <a:xfrm>
              <a:off x="6252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87" name="矩形 86">
              <a:extLst>
                <a:ext uri="{FF2B5EF4-FFF2-40B4-BE49-F238E27FC236}">
                  <a16:creationId xmlns:a16="http://schemas.microsoft.com/office/drawing/2014/main" id="{D5AEB53F-7289-BFE4-5962-58EA80E352C6}"/>
                </a:ext>
              </a:extLst>
            </p:cNvPr>
            <p:cNvSpPr/>
            <p:nvPr/>
          </p:nvSpPr>
          <p:spPr>
            <a:xfrm>
              <a:off x="6720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88" name="矩形 87">
              <a:extLst>
                <a:ext uri="{FF2B5EF4-FFF2-40B4-BE49-F238E27FC236}">
                  <a16:creationId xmlns:a16="http://schemas.microsoft.com/office/drawing/2014/main" id="{BC7D98AE-F313-4CB1-4243-CA98F6447F95}"/>
                </a:ext>
              </a:extLst>
            </p:cNvPr>
            <p:cNvSpPr/>
            <p:nvPr/>
          </p:nvSpPr>
          <p:spPr>
            <a:xfrm>
              <a:off x="7188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89" name="矩形 88">
              <a:extLst>
                <a:ext uri="{FF2B5EF4-FFF2-40B4-BE49-F238E27FC236}">
                  <a16:creationId xmlns:a16="http://schemas.microsoft.com/office/drawing/2014/main" id="{BC39CBBE-EEAF-8D47-2923-73C128DA4E69}"/>
                </a:ext>
              </a:extLst>
            </p:cNvPr>
            <p:cNvSpPr/>
            <p:nvPr/>
          </p:nvSpPr>
          <p:spPr>
            <a:xfrm>
              <a:off x="7656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90" name="矩形 89">
              <a:extLst>
                <a:ext uri="{FF2B5EF4-FFF2-40B4-BE49-F238E27FC236}">
                  <a16:creationId xmlns:a16="http://schemas.microsoft.com/office/drawing/2014/main" id="{FA60B8D0-2CD2-99DA-F203-DFC65785C6B6}"/>
                </a:ext>
              </a:extLst>
            </p:cNvPr>
            <p:cNvSpPr/>
            <p:nvPr/>
          </p:nvSpPr>
          <p:spPr>
            <a:xfrm>
              <a:off x="8124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91" name="矩形 90">
              <a:extLst>
                <a:ext uri="{FF2B5EF4-FFF2-40B4-BE49-F238E27FC236}">
                  <a16:creationId xmlns:a16="http://schemas.microsoft.com/office/drawing/2014/main" id="{5FF0DDE6-9EDC-8E52-AE38-57674813FD80}"/>
                </a:ext>
              </a:extLst>
            </p:cNvPr>
            <p:cNvSpPr/>
            <p:nvPr/>
          </p:nvSpPr>
          <p:spPr>
            <a:xfrm>
              <a:off x="8592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92" name="矩形 91">
              <a:extLst>
                <a:ext uri="{FF2B5EF4-FFF2-40B4-BE49-F238E27FC236}">
                  <a16:creationId xmlns:a16="http://schemas.microsoft.com/office/drawing/2014/main" id="{2E0E7C79-ABBC-21B4-B304-35635826D584}"/>
                </a:ext>
              </a:extLst>
            </p:cNvPr>
            <p:cNvSpPr/>
            <p:nvPr/>
          </p:nvSpPr>
          <p:spPr>
            <a:xfrm>
              <a:off x="9060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93" name="矩形 92">
              <a:extLst>
                <a:ext uri="{FF2B5EF4-FFF2-40B4-BE49-F238E27FC236}">
                  <a16:creationId xmlns:a16="http://schemas.microsoft.com/office/drawing/2014/main" id="{7EA78737-020A-4FDA-1C94-D5F58C1E2A7D}"/>
                </a:ext>
              </a:extLst>
            </p:cNvPr>
            <p:cNvSpPr/>
            <p:nvPr/>
          </p:nvSpPr>
          <p:spPr>
            <a:xfrm>
              <a:off x="9528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94" name="矩形 93">
              <a:extLst>
                <a:ext uri="{FF2B5EF4-FFF2-40B4-BE49-F238E27FC236}">
                  <a16:creationId xmlns:a16="http://schemas.microsoft.com/office/drawing/2014/main" id="{7E9657B3-9942-667C-64A6-C2D2A358EDE4}"/>
                </a:ext>
              </a:extLst>
            </p:cNvPr>
            <p:cNvSpPr/>
            <p:nvPr/>
          </p:nvSpPr>
          <p:spPr>
            <a:xfrm>
              <a:off x="9996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95" name="矩形 94">
              <a:extLst>
                <a:ext uri="{FF2B5EF4-FFF2-40B4-BE49-F238E27FC236}">
                  <a16:creationId xmlns:a16="http://schemas.microsoft.com/office/drawing/2014/main" id="{82B080EE-D091-88E1-C124-C5A4772512E3}"/>
                </a:ext>
              </a:extLst>
            </p:cNvPr>
            <p:cNvSpPr/>
            <p:nvPr/>
          </p:nvSpPr>
          <p:spPr>
            <a:xfrm>
              <a:off x="10464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96" name="矩形 95">
              <a:extLst>
                <a:ext uri="{FF2B5EF4-FFF2-40B4-BE49-F238E27FC236}">
                  <a16:creationId xmlns:a16="http://schemas.microsoft.com/office/drawing/2014/main" id="{E6061B0A-EF6C-0911-D5A3-1B01989BD074}"/>
                </a:ext>
              </a:extLst>
            </p:cNvPr>
            <p:cNvSpPr/>
            <p:nvPr/>
          </p:nvSpPr>
          <p:spPr>
            <a:xfrm>
              <a:off x="10932968" y="22154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97" name="ïsḻídê">
              <a:extLst>
                <a:ext uri="{FF2B5EF4-FFF2-40B4-BE49-F238E27FC236}">
                  <a16:creationId xmlns:a16="http://schemas.microsoft.com/office/drawing/2014/main" id="{6609BEBF-E466-B9AB-06D7-82DDF060CA0F}"/>
                </a:ext>
              </a:extLst>
            </p:cNvPr>
            <p:cNvSpPr/>
            <p:nvPr/>
          </p:nvSpPr>
          <p:spPr>
            <a:xfrm>
              <a:off x="3912967" y="1757131"/>
              <a:ext cx="289961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b="1" dirty="0">
                  <a:solidFill>
                    <a:schemeClr val="tx1"/>
                  </a:solidFill>
                </a:rPr>
                <a:t>磁盘空间</a:t>
              </a:r>
              <a:endParaRPr kumimoji="1" lang="en-US" altLang="zh-CN" sz="1100" b="1" dirty="0">
                <a:solidFill>
                  <a:schemeClr val="tx1"/>
                </a:solidFill>
              </a:endParaRPr>
            </a:p>
          </p:txBody>
        </p:sp>
      </p:grpSp>
      <p:sp>
        <p:nvSpPr>
          <p:cNvPr id="31" name="ïsḻídê">
            <a:extLst>
              <a:ext uri="{FF2B5EF4-FFF2-40B4-BE49-F238E27FC236}">
                <a16:creationId xmlns:a16="http://schemas.microsoft.com/office/drawing/2014/main" id="{544F8375-758D-CF61-B52A-783560DF0441}"/>
              </a:ext>
            </a:extLst>
          </p:cNvPr>
          <p:cNvSpPr/>
          <p:nvPr/>
        </p:nvSpPr>
        <p:spPr>
          <a:xfrm>
            <a:off x="660400" y="5826323"/>
            <a:ext cx="108585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lang="zh-CN" altLang="en-US" sz="1400" dirty="0"/>
              <a:t>备注：实际的存储结构比这复杂很多，此处只是为了表达两者的差异，简化了大量细节。</a:t>
            </a:r>
            <a:endParaRPr lang="en-US" altLang="zh-CN" sz="1400" dirty="0"/>
          </a:p>
        </p:txBody>
      </p:sp>
    </p:spTree>
    <p:extLst>
      <p:ext uri="{BB962C8B-B14F-4D97-AF65-F5344CB8AC3E}">
        <p14:creationId xmlns:p14="http://schemas.microsoft.com/office/powerpoint/2010/main" val="9392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8"/>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3075CCA-E154-FA3F-BB13-CAF37891CAEF}"/>
              </a:ext>
            </a:extLst>
          </p:cNvPr>
          <p:cNvSpPr>
            <a:spLocks noGrp="1"/>
          </p:cNvSpPr>
          <p:nvPr>
            <p:ph type="sldNum" sz="quarter" idx="12"/>
          </p:nvPr>
        </p:nvSpPr>
        <p:spPr/>
        <p:txBody>
          <a:bodyPr/>
          <a:lstStyle/>
          <a:p>
            <a:fld id="{7F65B630-C7FF-41C0-9923-C5E5E29EED81}" type="slidenum">
              <a:rPr lang="zh-CN" altLang="en-US" smtClean="0"/>
              <a:t>2</a:t>
            </a:fld>
            <a:endParaRPr lang="zh-CN" altLang="en-US"/>
          </a:p>
        </p:txBody>
      </p:sp>
      <p:sp>
        <p:nvSpPr>
          <p:cNvPr id="5" name="ïsḻídê">
            <a:extLst>
              <a:ext uri="{FF2B5EF4-FFF2-40B4-BE49-F238E27FC236}">
                <a16:creationId xmlns:a16="http://schemas.microsoft.com/office/drawing/2014/main" id="{37EEB71B-0FD1-17E7-2F02-099E9A9CD493}"/>
              </a:ext>
            </a:extLst>
          </p:cNvPr>
          <p:cNvSpPr/>
          <p:nvPr/>
        </p:nvSpPr>
        <p:spPr>
          <a:xfrm>
            <a:off x="660400" y="1069900"/>
            <a:ext cx="10858500"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4000" b="1" dirty="0">
                <a:solidFill>
                  <a:schemeClr val="tx1"/>
                </a:solidFill>
              </a:rPr>
              <a:t>如何提升数据库性能？</a:t>
            </a:r>
            <a:endParaRPr kumimoji="1" lang="en-US" altLang="zh-CN" sz="4000" b="1" dirty="0">
              <a:solidFill>
                <a:schemeClr val="tx1"/>
              </a:solidFill>
            </a:endParaRPr>
          </a:p>
        </p:txBody>
      </p:sp>
      <p:sp>
        <p:nvSpPr>
          <p:cNvPr id="6" name="ïsḻídê">
            <a:extLst>
              <a:ext uri="{FF2B5EF4-FFF2-40B4-BE49-F238E27FC236}">
                <a16:creationId xmlns:a16="http://schemas.microsoft.com/office/drawing/2014/main" id="{029E1853-62E4-5CA0-76CA-0D2FA5A4AAD6}"/>
              </a:ext>
            </a:extLst>
          </p:cNvPr>
          <p:cNvSpPr/>
          <p:nvPr/>
        </p:nvSpPr>
        <p:spPr>
          <a:xfrm>
            <a:off x="673100" y="1999911"/>
            <a:ext cx="10858500" cy="2128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50000"/>
              </a:lnSpc>
            </a:pPr>
            <a:r>
              <a:rPr kumimoji="1" lang="zh-CN" altLang="en-US" sz="6000" b="1" dirty="0">
                <a:solidFill>
                  <a:schemeClr val="tx1"/>
                </a:solidFill>
              </a:rPr>
              <a:t>加硬件，升配置</a:t>
            </a:r>
            <a:endParaRPr kumimoji="1" lang="en-US" altLang="zh-CN" sz="6000" b="1" dirty="0">
              <a:solidFill>
                <a:schemeClr val="tx1"/>
              </a:solidFill>
            </a:endParaRPr>
          </a:p>
          <a:p>
            <a:pPr algn="ctr">
              <a:lnSpc>
                <a:spcPct val="150000"/>
              </a:lnSpc>
            </a:pPr>
            <a:r>
              <a:rPr kumimoji="1" lang="zh-CN" altLang="en-US" sz="3200" b="1" dirty="0">
                <a:solidFill>
                  <a:schemeClr val="tx1"/>
                </a:solidFill>
              </a:rPr>
              <a:t>能用💴解决的问题都不是问题</a:t>
            </a:r>
            <a:endParaRPr kumimoji="1" lang="en-US" altLang="zh-CN" sz="3200" b="1" dirty="0">
              <a:solidFill>
                <a:schemeClr val="tx1"/>
              </a:solidFill>
            </a:endParaRPr>
          </a:p>
        </p:txBody>
      </p:sp>
      <p:sp>
        <p:nvSpPr>
          <p:cNvPr id="7" name="ïsḻídê">
            <a:extLst>
              <a:ext uri="{FF2B5EF4-FFF2-40B4-BE49-F238E27FC236}">
                <a16:creationId xmlns:a16="http://schemas.microsoft.com/office/drawing/2014/main" id="{C3F037C4-BF5F-3C30-53CC-04FA0BC75F85}"/>
              </a:ext>
            </a:extLst>
          </p:cNvPr>
          <p:cNvSpPr/>
          <p:nvPr/>
        </p:nvSpPr>
        <p:spPr>
          <a:xfrm>
            <a:off x="660400" y="4696205"/>
            <a:ext cx="10858500"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6000" b="1" dirty="0">
                <a:solidFill>
                  <a:schemeClr val="tx1"/>
                </a:solidFill>
              </a:rPr>
              <a:t>问题是！没💴！</a:t>
            </a:r>
            <a:endParaRPr kumimoji="1" lang="en-US" altLang="zh-CN" sz="3200" b="1" dirty="0">
              <a:solidFill>
                <a:schemeClr val="tx1"/>
              </a:solidFill>
            </a:endParaRPr>
          </a:p>
        </p:txBody>
      </p:sp>
    </p:spTree>
    <p:extLst>
      <p:ext uri="{BB962C8B-B14F-4D97-AF65-F5344CB8AC3E}">
        <p14:creationId xmlns:p14="http://schemas.microsoft.com/office/powerpoint/2010/main" val="371428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A4E90-54E5-9A3F-9347-2B16A1A5578F}"/>
              </a:ext>
            </a:extLst>
          </p:cNvPr>
          <p:cNvSpPr>
            <a:spLocks noGrp="1"/>
          </p:cNvSpPr>
          <p:nvPr>
            <p:ph type="title"/>
          </p:nvPr>
        </p:nvSpPr>
        <p:spPr>
          <a:xfrm>
            <a:off x="660400" y="548569"/>
            <a:ext cx="10858500" cy="480131"/>
          </a:xfrm>
        </p:spPr>
        <p:txBody>
          <a:bodyPr/>
          <a:lstStyle/>
          <a:p>
            <a:r>
              <a:rPr lang="zh-CN" altLang="en-US" dirty="0"/>
              <a:t>行存储的优势</a:t>
            </a:r>
          </a:p>
        </p:txBody>
      </p:sp>
      <p:sp>
        <p:nvSpPr>
          <p:cNvPr id="4" name="灯片编号占位符 3">
            <a:extLst>
              <a:ext uri="{FF2B5EF4-FFF2-40B4-BE49-F238E27FC236}">
                <a16:creationId xmlns:a16="http://schemas.microsoft.com/office/drawing/2014/main" id="{804239CF-3AEA-C7B4-118B-D84B8989D5E8}"/>
              </a:ext>
            </a:extLst>
          </p:cNvPr>
          <p:cNvSpPr>
            <a:spLocks noGrp="1"/>
          </p:cNvSpPr>
          <p:nvPr>
            <p:ph type="sldNum" sz="quarter" idx="12"/>
          </p:nvPr>
        </p:nvSpPr>
        <p:spPr/>
        <p:txBody>
          <a:bodyPr/>
          <a:lstStyle/>
          <a:p>
            <a:fld id="{7F65B630-C7FF-41C0-9923-C5E5E29EED81}" type="slidenum">
              <a:rPr lang="zh-CN" altLang="en-US" smtClean="0"/>
              <a:t>20</a:t>
            </a:fld>
            <a:endParaRPr lang="zh-CN" altLang="en-US"/>
          </a:p>
        </p:txBody>
      </p:sp>
      <p:sp>
        <p:nvSpPr>
          <p:cNvPr id="5" name="文本框 4">
            <a:extLst>
              <a:ext uri="{FF2B5EF4-FFF2-40B4-BE49-F238E27FC236}">
                <a16:creationId xmlns:a16="http://schemas.microsoft.com/office/drawing/2014/main" id="{7C3D4602-B581-1353-D94A-A980FAE7E349}"/>
              </a:ext>
            </a:extLst>
          </p:cNvPr>
          <p:cNvSpPr txBox="1"/>
          <p:nvPr/>
        </p:nvSpPr>
        <p:spPr>
          <a:xfrm>
            <a:off x="660400" y="1130300"/>
            <a:ext cx="6744154" cy="738664"/>
          </a:xfrm>
          <a:prstGeom prst="rect">
            <a:avLst/>
          </a:prstGeom>
          <a:solidFill>
            <a:schemeClr val="tx1"/>
          </a:solidFill>
        </p:spPr>
        <p:txBody>
          <a:bodyPr wrap="none" rtlCol="0">
            <a:spAutoFit/>
          </a:bodyPr>
          <a:lstStyle/>
          <a:p>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行数据检索</a:t>
            </a:r>
            <a:endPar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hhl_demo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dbo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[ccc_1000_Row]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where</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id</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5305352</a:t>
            </a: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hhl_demo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dbo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[ccc_1000_Col]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where</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id</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5305352</a:t>
            </a:r>
            <a:endParaRPr lang="zh-CN" altLang="en-US" sz="1400" dirty="0">
              <a:latin typeface="Cascadia Code" panose="020B0609020000020004" pitchFamily="49" charset="0"/>
              <a:cs typeface="Cascadia Code" panose="020B0609020000020004" pitchFamily="49" charset="0"/>
            </a:endParaRPr>
          </a:p>
        </p:txBody>
      </p:sp>
      <p:pic>
        <p:nvPicPr>
          <p:cNvPr id="8" name="图片 7">
            <a:extLst>
              <a:ext uri="{FF2B5EF4-FFF2-40B4-BE49-F238E27FC236}">
                <a16:creationId xmlns:a16="http://schemas.microsoft.com/office/drawing/2014/main" id="{C25C8C93-F2C5-1221-DC46-5567CE0B6E35}"/>
              </a:ext>
            </a:extLst>
          </p:cNvPr>
          <p:cNvPicPr>
            <a:picLocks noChangeAspect="1"/>
          </p:cNvPicPr>
          <p:nvPr/>
        </p:nvPicPr>
        <p:blipFill>
          <a:blip r:embed="rId3"/>
          <a:stretch>
            <a:fillRect/>
          </a:stretch>
        </p:blipFill>
        <p:spPr>
          <a:xfrm>
            <a:off x="660400" y="1970564"/>
            <a:ext cx="4887007" cy="3505689"/>
          </a:xfrm>
          <a:prstGeom prst="rect">
            <a:avLst/>
          </a:prstGeom>
        </p:spPr>
      </p:pic>
      <p:pic>
        <p:nvPicPr>
          <p:cNvPr id="10" name="图片 9">
            <a:extLst>
              <a:ext uri="{FF2B5EF4-FFF2-40B4-BE49-F238E27FC236}">
                <a16:creationId xmlns:a16="http://schemas.microsoft.com/office/drawing/2014/main" id="{52CEF3BC-D73A-D132-7B2E-8466D8CB6AC6}"/>
              </a:ext>
            </a:extLst>
          </p:cNvPr>
          <p:cNvPicPr>
            <a:picLocks noChangeAspect="1"/>
          </p:cNvPicPr>
          <p:nvPr/>
        </p:nvPicPr>
        <p:blipFill rotWithShape="1">
          <a:blip r:embed="rId4"/>
          <a:srcRect r="5520"/>
          <a:stretch/>
        </p:blipFill>
        <p:spPr>
          <a:xfrm>
            <a:off x="673100" y="5528775"/>
            <a:ext cx="11518900" cy="1179286"/>
          </a:xfrm>
          <a:prstGeom prst="rect">
            <a:avLst/>
          </a:prstGeom>
        </p:spPr>
      </p:pic>
      <p:grpSp>
        <p:nvGrpSpPr>
          <p:cNvPr id="3" name="组合 2">
            <a:extLst>
              <a:ext uri="{FF2B5EF4-FFF2-40B4-BE49-F238E27FC236}">
                <a16:creationId xmlns:a16="http://schemas.microsoft.com/office/drawing/2014/main" id="{42E4B242-CA86-E1CC-F994-2CA5FE40B5F6}"/>
              </a:ext>
            </a:extLst>
          </p:cNvPr>
          <p:cNvGrpSpPr/>
          <p:nvPr/>
        </p:nvGrpSpPr>
        <p:grpSpPr>
          <a:xfrm>
            <a:off x="7023553" y="2631005"/>
            <a:ext cx="3818969" cy="1798595"/>
            <a:chOff x="7023553" y="2631005"/>
            <a:chExt cx="3818969" cy="1798595"/>
          </a:xfrm>
        </p:grpSpPr>
        <p:sp>
          <p:nvSpPr>
            <p:cNvPr id="15" name="文本框 14">
              <a:extLst>
                <a:ext uri="{FF2B5EF4-FFF2-40B4-BE49-F238E27FC236}">
                  <a16:creationId xmlns:a16="http://schemas.microsoft.com/office/drawing/2014/main" id="{5502625C-EFC7-7DD2-0A70-5A56787986FC}"/>
                </a:ext>
              </a:extLst>
            </p:cNvPr>
            <p:cNvSpPr txBox="1"/>
            <p:nvPr/>
          </p:nvSpPr>
          <p:spPr>
            <a:xfrm>
              <a:off x="7023553" y="3906380"/>
              <a:ext cx="3818969" cy="523220"/>
            </a:xfrm>
            <a:prstGeom prst="rect">
              <a:avLst/>
            </a:prstGeom>
            <a:noFill/>
          </p:spPr>
          <p:txBody>
            <a:bodyPr wrap="square" rtlCol="0">
              <a:spAutoFit/>
            </a:bodyPr>
            <a:lstStyle/>
            <a:p>
              <a:r>
                <a:rPr lang="zh-CN" altLang="en-US" sz="2800" dirty="0"/>
                <a:t>合适数据维护场景</a:t>
              </a:r>
              <a:endParaRPr lang="en-US" altLang="zh-CN" sz="2800" dirty="0"/>
            </a:p>
          </p:txBody>
        </p:sp>
        <p:sp>
          <p:nvSpPr>
            <p:cNvPr id="16" name="iconfont-1179-866488">
              <a:extLst>
                <a:ext uri="{FF2B5EF4-FFF2-40B4-BE49-F238E27FC236}">
                  <a16:creationId xmlns:a16="http://schemas.microsoft.com/office/drawing/2014/main" id="{BD377626-084A-6FCA-A967-AF00D4C372A8}"/>
                </a:ext>
              </a:extLst>
            </p:cNvPr>
            <p:cNvSpPr/>
            <p:nvPr/>
          </p:nvSpPr>
          <p:spPr>
            <a:xfrm>
              <a:off x="7023553" y="2631005"/>
              <a:ext cx="878510" cy="1133016"/>
            </a:xfrm>
            <a:custGeom>
              <a:avLst/>
              <a:gdLst>
                <a:gd name="T0" fmla="*/ 5714 w 8434"/>
                <a:gd name="T1" fmla="*/ 1554 h 10878"/>
                <a:gd name="T2" fmla="*/ 4217 w 8434"/>
                <a:gd name="T3" fmla="*/ 0 h 10878"/>
                <a:gd name="T4" fmla="*/ 2720 w 8434"/>
                <a:gd name="T5" fmla="*/ 1554 h 10878"/>
                <a:gd name="T6" fmla="*/ 1972 w 8434"/>
                <a:gd name="T7" fmla="*/ 1554 h 10878"/>
                <a:gd name="T8" fmla="*/ 1972 w 8434"/>
                <a:gd name="T9" fmla="*/ 2331 h 10878"/>
                <a:gd name="T10" fmla="*/ 6462 w 8434"/>
                <a:gd name="T11" fmla="*/ 2331 h 10878"/>
                <a:gd name="T12" fmla="*/ 6462 w 8434"/>
                <a:gd name="T13" fmla="*/ 1554 h 10878"/>
                <a:gd name="T14" fmla="*/ 5714 w 8434"/>
                <a:gd name="T15" fmla="*/ 1554 h 10878"/>
                <a:gd name="T16" fmla="*/ 3468 w 8434"/>
                <a:gd name="T17" fmla="*/ 1554 h 10878"/>
                <a:gd name="T18" fmla="*/ 4217 w 8434"/>
                <a:gd name="T19" fmla="*/ 777 h 10878"/>
                <a:gd name="T20" fmla="*/ 4965 w 8434"/>
                <a:gd name="T21" fmla="*/ 1554 h 10878"/>
                <a:gd name="T22" fmla="*/ 3468 w 8434"/>
                <a:gd name="T23" fmla="*/ 1554 h 10878"/>
                <a:gd name="T24" fmla="*/ 3468 w 8434"/>
                <a:gd name="T25" fmla="*/ 1554 h 10878"/>
                <a:gd name="T26" fmla="*/ 7630 w 8434"/>
                <a:gd name="T27" fmla="*/ 1554 h 10878"/>
                <a:gd name="T28" fmla="*/ 7028 w 8434"/>
                <a:gd name="T29" fmla="*/ 1554 h 10878"/>
                <a:gd name="T30" fmla="*/ 7028 w 8434"/>
                <a:gd name="T31" fmla="*/ 2331 h 10878"/>
                <a:gd name="T32" fmla="*/ 7329 w 8434"/>
                <a:gd name="T33" fmla="*/ 2331 h 10878"/>
                <a:gd name="T34" fmla="*/ 7730 w 8434"/>
                <a:gd name="T35" fmla="*/ 2775 h 10878"/>
                <a:gd name="T36" fmla="*/ 7730 w 8434"/>
                <a:gd name="T37" fmla="*/ 9658 h 10878"/>
                <a:gd name="T38" fmla="*/ 7329 w 8434"/>
                <a:gd name="T39" fmla="*/ 10101 h 10878"/>
                <a:gd name="T40" fmla="*/ 1105 w 8434"/>
                <a:gd name="T41" fmla="*/ 10101 h 10878"/>
                <a:gd name="T42" fmla="*/ 703 w 8434"/>
                <a:gd name="T43" fmla="*/ 9658 h 10878"/>
                <a:gd name="T44" fmla="*/ 703 w 8434"/>
                <a:gd name="T45" fmla="*/ 2775 h 10878"/>
                <a:gd name="T46" fmla="*/ 1105 w 8434"/>
                <a:gd name="T47" fmla="*/ 2331 h 10878"/>
                <a:gd name="T48" fmla="*/ 1406 w 8434"/>
                <a:gd name="T49" fmla="*/ 2331 h 10878"/>
                <a:gd name="T50" fmla="*/ 1406 w 8434"/>
                <a:gd name="T51" fmla="*/ 1554 h 10878"/>
                <a:gd name="T52" fmla="*/ 803 w 8434"/>
                <a:gd name="T53" fmla="*/ 1554 h 10878"/>
                <a:gd name="T54" fmla="*/ 0 w 8434"/>
                <a:gd name="T55" fmla="*/ 2442 h 10878"/>
                <a:gd name="T56" fmla="*/ 0 w 8434"/>
                <a:gd name="T57" fmla="*/ 9991 h 10878"/>
                <a:gd name="T58" fmla="*/ 803 w 8434"/>
                <a:gd name="T59" fmla="*/ 10878 h 10878"/>
                <a:gd name="T60" fmla="*/ 7630 w 8434"/>
                <a:gd name="T61" fmla="*/ 10878 h 10878"/>
                <a:gd name="T62" fmla="*/ 8434 w 8434"/>
                <a:gd name="T63" fmla="*/ 9990 h 10878"/>
                <a:gd name="T64" fmla="*/ 8434 w 8434"/>
                <a:gd name="T65" fmla="*/ 2442 h 10878"/>
                <a:gd name="T66" fmla="*/ 7630 w 8434"/>
                <a:gd name="T67" fmla="*/ 1554 h 10878"/>
                <a:gd name="T68" fmla="*/ 7630 w 8434"/>
                <a:gd name="T69" fmla="*/ 1554 h 10878"/>
                <a:gd name="T70" fmla="*/ 1972 w 8434"/>
                <a:gd name="T71" fmla="*/ 8547 h 10878"/>
                <a:gd name="T72" fmla="*/ 6462 w 8434"/>
                <a:gd name="T73" fmla="*/ 8547 h 10878"/>
                <a:gd name="T74" fmla="*/ 6836 w 8434"/>
                <a:gd name="T75" fmla="*/ 8158 h 10878"/>
                <a:gd name="T76" fmla="*/ 6462 w 8434"/>
                <a:gd name="T77" fmla="*/ 7770 h 10878"/>
                <a:gd name="T78" fmla="*/ 1972 w 8434"/>
                <a:gd name="T79" fmla="*/ 7770 h 10878"/>
                <a:gd name="T80" fmla="*/ 1598 w 8434"/>
                <a:gd name="T81" fmla="*/ 8158 h 10878"/>
                <a:gd name="T82" fmla="*/ 1972 w 8434"/>
                <a:gd name="T83" fmla="*/ 8547 h 10878"/>
                <a:gd name="T84" fmla="*/ 1972 w 8434"/>
                <a:gd name="T85" fmla="*/ 8547 h 10878"/>
                <a:gd name="T86" fmla="*/ 1972 w 8434"/>
                <a:gd name="T87" fmla="*/ 6604 h 10878"/>
                <a:gd name="T88" fmla="*/ 6462 w 8434"/>
                <a:gd name="T89" fmla="*/ 6604 h 10878"/>
                <a:gd name="T90" fmla="*/ 6836 w 8434"/>
                <a:gd name="T91" fmla="*/ 6216 h 10878"/>
                <a:gd name="T92" fmla="*/ 6462 w 8434"/>
                <a:gd name="T93" fmla="*/ 5828 h 10878"/>
                <a:gd name="T94" fmla="*/ 1972 w 8434"/>
                <a:gd name="T95" fmla="*/ 5828 h 10878"/>
                <a:gd name="T96" fmla="*/ 1598 w 8434"/>
                <a:gd name="T97" fmla="*/ 6216 h 10878"/>
                <a:gd name="T98" fmla="*/ 1972 w 8434"/>
                <a:gd name="T99" fmla="*/ 6604 h 10878"/>
                <a:gd name="T100" fmla="*/ 1972 w 8434"/>
                <a:gd name="T101" fmla="*/ 6604 h 10878"/>
                <a:gd name="T102" fmla="*/ 1972 w 8434"/>
                <a:gd name="T103" fmla="*/ 4662 h 10878"/>
                <a:gd name="T104" fmla="*/ 6462 w 8434"/>
                <a:gd name="T105" fmla="*/ 4662 h 10878"/>
                <a:gd name="T106" fmla="*/ 6836 w 8434"/>
                <a:gd name="T107" fmla="*/ 4274 h 10878"/>
                <a:gd name="T108" fmla="*/ 6462 w 8434"/>
                <a:gd name="T109" fmla="*/ 3886 h 10878"/>
                <a:gd name="T110" fmla="*/ 1972 w 8434"/>
                <a:gd name="T111" fmla="*/ 3886 h 10878"/>
                <a:gd name="T112" fmla="*/ 1598 w 8434"/>
                <a:gd name="T113" fmla="*/ 4274 h 10878"/>
                <a:gd name="T114" fmla="*/ 1972 w 8434"/>
                <a:gd name="T115" fmla="*/ 4662 h 10878"/>
                <a:gd name="T116" fmla="*/ 1972 w 8434"/>
                <a:gd name="T117" fmla="*/ 4662 h 10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34" h="10878">
                  <a:moveTo>
                    <a:pt x="5714" y="1554"/>
                  </a:moveTo>
                  <a:cubicBezTo>
                    <a:pt x="5714" y="696"/>
                    <a:pt x="5044" y="0"/>
                    <a:pt x="4217" y="0"/>
                  </a:cubicBezTo>
                  <a:cubicBezTo>
                    <a:pt x="3390" y="0"/>
                    <a:pt x="2720" y="696"/>
                    <a:pt x="2720" y="1554"/>
                  </a:cubicBezTo>
                  <a:lnTo>
                    <a:pt x="1972" y="1554"/>
                  </a:lnTo>
                  <a:lnTo>
                    <a:pt x="1972" y="2331"/>
                  </a:lnTo>
                  <a:lnTo>
                    <a:pt x="6462" y="2331"/>
                  </a:lnTo>
                  <a:lnTo>
                    <a:pt x="6462" y="1554"/>
                  </a:lnTo>
                  <a:lnTo>
                    <a:pt x="5714" y="1554"/>
                  </a:lnTo>
                  <a:close/>
                  <a:moveTo>
                    <a:pt x="3468" y="1554"/>
                  </a:moveTo>
                  <a:cubicBezTo>
                    <a:pt x="3468" y="1125"/>
                    <a:pt x="3803" y="777"/>
                    <a:pt x="4217" y="777"/>
                  </a:cubicBezTo>
                  <a:cubicBezTo>
                    <a:pt x="4630" y="777"/>
                    <a:pt x="4965" y="1125"/>
                    <a:pt x="4965" y="1554"/>
                  </a:cubicBezTo>
                  <a:lnTo>
                    <a:pt x="3468" y="1554"/>
                  </a:lnTo>
                  <a:close/>
                  <a:moveTo>
                    <a:pt x="3468" y="1554"/>
                  </a:moveTo>
                  <a:close/>
                  <a:moveTo>
                    <a:pt x="7630" y="1554"/>
                  </a:moveTo>
                  <a:lnTo>
                    <a:pt x="7028" y="1554"/>
                  </a:lnTo>
                  <a:lnTo>
                    <a:pt x="7028" y="2331"/>
                  </a:lnTo>
                  <a:lnTo>
                    <a:pt x="7329" y="2331"/>
                  </a:lnTo>
                  <a:cubicBezTo>
                    <a:pt x="7551" y="2331"/>
                    <a:pt x="7730" y="2530"/>
                    <a:pt x="7730" y="2775"/>
                  </a:cubicBezTo>
                  <a:lnTo>
                    <a:pt x="7730" y="9658"/>
                  </a:lnTo>
                  <a:cubicBezTo>
                    <a:pt x="7730" y="9902"/>
                    <a:pt x="7551" y="10101"/>
                    <a:pt x="7329" y="10101"/>
                  </a:cubicBezTo>
                  <a:lnTo>
                    <a:pt x="1105" y="10101"/>
                  </a:lnTo>
                  <a:cubicBezTo>
                    <a:pt x="883" y="10101"/>
                    <a:pt x="703" y="9902"/>
                    <a:pt x="703" y="9658"/>
                  </a:cubicBezTo>
                  <a:lnTo>
                    <a:pt x="703" y="2775"/>
                  </a:lnTo>
                  <a:cubicBezTo>
                    <a:pt x="703" y="2530"/>
                    <a:pt x="882" y="2331"/>
                    <a:pt x="1105" y="2331"/>
                  </a:cubicBezTo>
                  <a:lnTo>
                    <a:pt x="1406" y="2331"/>
                  </a:lnTo>
                  <a:lnTo>
                    <a:pt x="1406" y="1554"/>
                  </a:lnTo>
                  <a:lnTo>
                    <a:pt x="803" y="1554"/>
                  </a:lnTo>
                  <a:cubicBezTo>
                    <a:pt x="360" y="1554"/>
                    <a:pt x="0" y="1952"/>
                    <a:pt x="0" y="2442"/>
                  </a:cubicBezTo>
                  <a:lnTo>
                    <a:pt x="0" y="9991"/>
                  </a:lnTo>
                  <a:cubicBezTo>
                    <a:pt x="0" y="10480"/>
                    <a:pt x="360" y="10878"/>
                    <a:pt x="803" y="10878"/>
                  </a:cubicBezTo>
                  <a:lnTo>
                    <a:pt x="7630" y="10878"/>
                  </a:lnTo>
                  <a:cubicBezTo>
                    <a:pt x="8074" y="10878"/>
                    <a:pt x="8434" y="10480"/>
                    <a:pt x="8434" y="9990"/>
                  </a:cubicBezTo>
                  <a:lnTo>
                    <a:pt x="8434" y="2442"/>
                  </a:lnTo>
                  <a:cubicBezTo>
                    <a:pt x="8434" y="1952"/>
                    <a:pt x="8074" y="1554"/>
                    <a:pt x="7630" y="1554"/>
                  </a:cubicBezTo>
                  <a:close/>
                  <a:moveTo>
                    <a:pt x="7630" y="1554"/>
                  </a:moveTo>
                  <a:close/>
                  <a:moveTo>
                    <a:pt x="1972" y="8547"/>
                  </a:moveTo>
                  <a:lnTo>
                    <a:pt x="6462" y="8547"/>
                  </a:lnTo>
                  <a:cubicBezTo>
                    <a:pt x="6669" y="8547"/>
                    <a:pt x="6836" y="8373"/>
                    <a:pt x="6836" y="8158"/>
                  </a:cubicBezTo>
                  <a:cubicBezTo>
                    <a:pt x="6836" y="7944"/>
                    <a:pt x="6669" y="7770"/>
                    <a:pt x="6462" y="7770"/>
                  </a:cubicBezTo>
                  <a:lnTo>
                    <a:pt x="1972" y="7770"/>
                  </a:lnTo>
                  <a:cubicBezTo>
                    <a:pt x="1765" y="7770"/>
                    <a:pt x="1598" y="7944"/>
                    <a:pt x="1598" y="8158"/>
                  </a:cubicBezTo>
                  <a:cubicBezTo>
                    <a:pt x="1598" y="8373"/>
                    <a:pt x="1765" y="8547"/>
                    <a:pt x="1972" y="8547"/>
                  </a:cubicBezTo>
                  <a:close/>
                  <a:moveTo>
                    <a:pt x="1972" y="8547"/>
                  </a:moveTo>
                  <a:close/>
                  <a:moveTo>
                    <a:pt x="1972" y="6604"/>
                  </a:moveTo>
                  <a:lnTo>
                    <a:pt x="6462" y="6604"/>
                  </a:lnTo>
                  <a:cubicBezTo>
                    <a:pt x="6669" y="6604"/>
                    <a:pt x="6836" y="6430"/>
                    <a:pt x="6836" y="6216"/>
                  </a:cubicBezTo>
                  <a:cubicBezTo>
                    <a:pt x="6836" y="6002"/>
                    <a:pt x="6669" y="5828"/>
                    <a:pt x="6462" y="5828"/>
                  </a:cubicBezTo>
                  <a:lnTo>
                    <a:pt x="1972" y="5828"/>
                  </a:lnTo>
                  <a:cubicBezTo>
                    <a:pt x="1765" y="5828"/>
                    <a:pt x="1598" y="6002"/>
                    <a:pt x="1598" y="6216"/>
                  </a:cubicBezTo>
                  <a:cubicBezTo>
                    <a:pt x="1597" y="6431"/>
                    <a:pt x="1765" y="6604"/>
                    <a:pt x="1972" y="6604"/>
                  </a:cubicBezTo>
                  <a:close/>
                  <a:moveTo>
                    <a:pt x="1972" y="6604"/>
                  </a:moveTo>
                  <a:close/>
                  <a:moveTo>
                    <a:pt x="1972" y="4662"/>
                  </a:moveTo>
                  <a:lnTo>
                    <a:pt x="6462" y="4662"/>
                  </a:lnTo>
                  <a:cubicBezTo>
                    <a:pt x="6669" y="4662"/>
                    <a:pt x="6836" y="4488"/>
                    <a:pt x="6836" y="4274"/>
                  </a:cubicBezTo>
                  <a:cubicBezTo>
                    <a:pt x="6836" y="4060"/>
                    <a:pt x="6669" y="3886"/>
                    <a:pt x="6462" y="3886"/>
                  </a:cubicBezTo>
                  <a:lnTo>
                    <a:pt x="1972" y="3886"/>
                  </a:lnTo>
                  <a:cubicBezTo>
                    <a:pt x="1765" y="3886"/>
                    <a:pt x="1598" y="4060"/>
                    <a:pt x="1598" y="4274"/>
                  </a:cubicBezTo>
                  <a:cubicBezTo>
                    <a:pt x="1597" y="4489"/>
                    <a:pt x="1765" y="4662"/>
                    <a:pt x="1972" y="4662"/>
                  </a:cubicBezTo>
                  <a:close/>
                  <a:moveTo>
                    <a:pt x="1972" y="4662"/>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5798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AA6FC-F55F-C507-43A9-0FE360EC1320}"/>
              </a:ext>
            </a:extLst>
          </p:cNvPr>
          <p:cNvSpPr>
            <a:spLocks noGrp="1"/>
          </p:cNvSpPr>
          <p:nvPr>
            <p:ph type="title"/>
          </p:nvPr>
        </p:nvSpPr>
        <p:spPr/>
        <p:txBody>
          <a:bodyPr/>
          <a:lstStyle/>
          <a:p>
            <a:r>
              <a:rPr lang="zh-CN" altLang="en-US" dirty="0"/>
              <a:t>列存储的优势</a:t>
            </a:r>
          </a:p>
        </p:txBody>
      </p:sp>
      <p:sp>
        <p:nvSpPr>
          <p:cNvPr id="4" name="灯片编号占位符 3">
            <a:extLst>
              <a:ext uri="{FF2B5EF4-FFF2-40B4-BE49-F238E27FC236}">
                <a16:creationId xmlns:a16="http://schemas.microsoft.com/office/drawing/2014/main" id="{EC82AF34-0E7C-5AE0-8489-45A2C67FF74B}"/>
              </a:ext>
            </a:extLst>
          </p:cNvPr>
          <p:cNvSpPr>
            <a:spLocks noGrp="1"/>
          </p:cNvSpPr>
          <p:nvPr>
            <p:ph type="sldNum" sz="quarter" idx="12"/>
          </p:nvPr>
        </p:nvSpPr>
        <p:spPr/>
        <p:txBody>
          <a:bodyPr/>
          <a:lstStyle/>
          <a:p>
            <a:fld id="{7F65B630-C7FF-41C0-9923-C5E5E29EED81}" type="slidenum">
              <a:rPr lang="zh-CN" altLang="en-US" smtClean="0"/>
              <a:t>21</a:t>
            </a:fld>
            <a:endParaRPr lang="zh-CN" altLang="en-US"/>
          </a:p>
        </p:txBody>
      </p:sp>
      <p:sp>
        <p:nvSpPr>
          <p:cNvPr id="5" name="文本框 4">
            <a:extLst>
              <a:ext uri="{FF2B5EF4-FFF2-40B4-BE49-F238E27FC236}">
                <a16:creationId xmlns:a16="http://schemas.microsoft.com/office/drawing/2014/main" id="{E906B783-DEB8-EE92-CD4E-BBD965ABFF48}"/>
              </a:ext>
            </a:extLst>
          </p:cNvPr>
          <p:cNvSpPr txBox="1"/>
          <p:nvPr/>
        </p:nvSpPr>
        <p:spPr>
          <a:xfrm>
            <a:off x="660400" y="1130300"/>
            <a:ext cx="9283311" cy="738664"/>
          </a:xfrm>
          <a:prstGeom prst="rect">
            <a:avLst/>
          </a:prstGeom>
          <a:solidFill>
            <a:schemeClr val="tx1"/>
          </a:solidFill>
        </p:spPr>
        <p:txBody>
          <a:bodyPr wrap="none" rtlCol="0">
            <a:spAutoFit/>
          </a:bodyPr>
          <a:lstStyle/>
          <a:p>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列数据检索</a:t>
            </a:r>
            <a:endParaRPr lang="zh-CN" altLang="en-US"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retailtype</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FF00FF"/>
                </a:solidFill>
                <a:latin typeface="Cascadia Code" panose="020B0609020000020004" pitchFamily="49" charset="0"/>
                <a:ea typeface="新宋体" panose="02010609030101010101" pitchFamily="49" charset="-122"/>
                <a:cs typeface="Cascadia Code" panose="020B0609020000020004" pitchFamily="49" charset="0"/>
              </a:rPr>
              <a:t>Count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1</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hhl_demo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dbo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[ccc_1000_Row]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GROUP</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BY</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retailtype</a:t>
            </a:r>
            <a:endPar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retailtype</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FF00FF"/>
                </a:solidFill>
                <a:latin typeface="Cascadia Code" panose="020B0609020000020004" pitchFamily="49" charset="0"/>
                <a:ea typeface="新宋体" panose="02010609030101010101" pitchFamily="49" charset="-122"/>
                <a:cs typeface="Cascadia Code" panose="020B0609020000020004" pitchFamily="49" charset="0"/>
              </a:rPr>
              <a:t>Count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1</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hhl_demo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dbo</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[ccc_1000_Col]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GROUP</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BY</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retailtype</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endParaRPr lang="zh-CN" altLang="en-US" sz="1400" dirty="0">
              <a:latin typeface="Cascadia Code" panose="020B0609020000020004" pitchFamily="49" charset="0"/>
              <a:cs typeface="Cascadia Code" panose="020B0609020000020004" pitchFamily="49" charset="0"/>
            </a:endParaRPr>
          </a:p>
        </p:txBody>
      </p:sp>
      <p:pic>
        <p:nvPicPr>
          <p:cNvPr id="7" name="图片 6">
            <a:extLst>
              <a:ext uri="{FF2B5EF4-FFF2-40B4-BE49-F238E27FC236}">
                <a16:creationId xmlns:a16="http://schemas.microsoft.com/office/drawing/2014/main" id="{67AEEDED-11FC-FAFB-17E8-59091DC60FDD}"/>
              </a:ext>
            </a:extLst>
          </p:cNvPr>
          <p:cNvPicPr>
            <a:picLocks noChangeAspect="1"/>
          </p:cNvPicPr>
          <p:nvPr/>
        </p:nvPicPr>
        <p:blipFill>
          <a:blip r:embed="rId3"/>
          <a:stretch>
            <a:fillRect/>
          </a:stretch>
        </p:blipFill>
        <p:spPr>
          <a:xfrm>
            <a:off x="673100" y="1970565"/>
            <a:ext cx="7010400" cy="3323656"/>
          </a:xfrm>
          <a:prstGeom prst="rect">
            <a:avLst/>
          </a:prstGeom>
        </p:spPr>
      </p:pic>
      <p:pic>
        <p:nvPicPr>
          <p:cNvPr id="9" name="图片 8">
            <a:extLst>
              <a:ext uri="{FF2B5EF4-FFF2-40B4-BE49-F238E27FC236}">
                <a16:creationId xmlns:a16="http://schemas.microsoft.com/office/drawing/2014/main" id="{298EA2E6-96DF-A741-AD34-F7AF2CF84E18}"/>
              </a:ext>
            </a:extLst>
          </p:cNvPr>
          <p:cNvPicPr>
            <a:picLocks noChangeAspect="1"/>
          </p:cNvPicPr>
          <p:nvPr/>
        </p:nvPicPr>
        <p:blipFill rotWithShape="1">
          <a:blip r:embed="rId4"/>
          <a:srcRect l="-1" r="5522"/>
          <a:stretch/>
        </p:blipFill>
        <p:spPr>
          <a:xfrm>
            <a:off x="673100" y="5371464"/>
            <a:ext cx="11518900" cy="1485274"/>
          </a:xfrm>
          <a:prstGeom prst="rect">
            <a:avLst/>
          </a:prstGeom>
        </p:spPr>
      </p:pic>
      <p:grpSp>
        <p:nvGrpSpPr>
          <p:cNvPr id="3" name="组合 2">
            <a:extLst>
              <a:ext uri="{FF2B5EF4-FFF2-40B4-BE49-F238E27FC236}">
                <a16:creationId xmlns:a16="http://schemas.microsoft.com/office/drawing/2014/main" id="{811F6727-09BB-038E-9F45-029FDC90AA95}"/>
              </a:ext>
            </a:extLst>
          </p:cNvPr>
          <p:cNvGrpSpPr/>
          <p:nvPr/>
        </p:nvGrpSpPr>
        <p:grpSpPr>
          <a:xfrm>
            <a:off x="8373031" y="2631005"/>
            <a:ext cx="3818969" cy="1798595"/>
            <a:chOff x="8373031" y="2631005"/>
            <a:chExt cx="3818969" cy="1798595"/>
          </a:xfrm>
        </p:grpSpPr>
        <p:sp>
          <p:nvSpPr>
            <p:cNvPr id="10" name="文本框 9">
              <a:extLst>
                <a:ext uri="{FF2B5EF4-FFF2-40B4-BE49-F238E27FC236}">
                  <a16:creationId xmlns:a16="http://schemas.microsoft.com/office/drawing/2014/main" id="{C39B46A6-4C12-FBD8-6624-C889CCEDF3EE}"/>
                </a:ext>
              </a:extLst>
            </p:cNvPr>
            <p:cNvSpPr txBox="1"/>
            <p:nvPr/>
          </p:nvSpPr>
          <p:spPr>
            <a:xfrm>
              <a:off x="8373031" y="3906380"/>
              <a:ext cx="3818969" cy="523220"/>
            </a:xfrm>
            <a:prstGeom prst="rect">
              <a:avLst/>
            </a:prstGeom>
            <a:noFill/>
          </p:spPr>
          <p:txBody>
            <a:bodyPr wrap="square" rtlCol="0">
              <a:spAutoFit/>
            </a:bodyPr>
            <a:lstStyle/>
            <a:p>
              <a:r>
                <a:rPr lang="zh-CN" altLang="en-US" sz="2800" dirty="0"/>
                <a:t>合适数据分析场景</a:t>
              </a:r>
              <a:endParaRPr lang="en-US" altLang="zh-CN" sz="2800" dirty="0"/>
            </a:p>
          </p:txBody>
        </p:sp>
        <p:sp>
          <p:nvSpPr>
            <p:cNvPr id="13" name="iconfont-1179-866488">
              <a:extLst>
                <a:ext uri="{FF2B5EF4-FFF2-40B4-BE49-F238E27FC236}">
                  <a16:creationId xmlns:a16="http://schemas.microsoft.com/office/drawing/2014/main" id="{ECCAC8DE-6DBC-3DEB-4844-AE12EB794BE6}"/>
                </a:ext>
              </a:extLst>
            </p:cNvPr>
            <p:cNvSpPr/>
            <p:nvPr/>
          </p:nvSpPr>
          <p:spPr>
            <a:xfrm>
              <a:off x="8480007" y="2631005"/>
              <a:ext cx="1026137" cy="1133016"/>
            </a:xfrm>
            <a:custGeom>
              <a:avLst/>
              <a:gdLst>
                <a:gd name="connsiteX0" fmla="*/ 91735 w 550128"/>
                <a:gd name="connsiteY0" fmla="*/ 466296 h 607427"/>
                <a:gd name="connsiteX1" fmla="*/ 359850 w 550128"/>
                <a:gd name="connsiteY1" fmla="*/ 466296 h 607427"/>
                <a:gd name="connsiteX2" fmla="*/ 387051 w 550128"/>
                <a:gd name="connsiteY2" fmla="*/ 493451 h 607427"/>
                <a:gd name="connsiteX3" fmla="*/ 387051 w 550128"/>
                <a:gd name="connsiteY3" fmla="*/ 541180 h 607427"/>
                <a:gd name="connsiteX4" fmla="*/ 359850 w 550128"/>
                <a:gd name="connsiteY4" fmla="*/ 568334 h 607427"/>
                <a:gd name="connsiteX5" fmla="*/ 91735 w 550128"/>
                <a:gd name="connsiteY5" fmla="*/ 568334 h 607427"/>
                <a:gd name="connsiteX6" fmla="*/ 122282 w 550128"/>
                <a:gd name="connsiteY6" fmla="*/ 354386 h 607427"/>
                <a:gd name="connsiteX7" fmla="*/ 122282 w 550128"/>
                <a:gd name="connsiteY7" fmla="*/ 395442 h 607427"/>
                <a:gd name="connsiteX8" fmla="*/ 519581 w 550128"/>
                <a:gd name="connsiteY8" fmla="*/ 395442 h 607427"/>
                <a:gd name="connsiteX9" fmla="*/ 519581 w 550128"/>
                <a:gd name="connsiteY9" fmla="*/ 354386 h 607427"/>
                <a:gd name="connsiteX10" fmla="*/ 91735 w 550128"/>
                <a:gd name="connsiteY10" fmla="*/ 323895 h 607427"/>
                <a:gd name="connsiteX11" fmla="*/ 522831 w 550128"/>
                <a:gd name="connsiteY11" fmla="*/ 323895 h 607427"/>
                <a:gd name="connsiteX12" fmla="*/ 550128 w 550128"/>
                <a:gd name="connsiteY12" fmla="*/ 351049 h 607427"/>
                <a:gd name="connsiteX13" fmla="*/ 550128 w 550128"/>
                <a:gd name="connsiteY13" fmla="*/ 398778 h 607427"/>
                <a:gd name="connsiteX14" fmla="*/ 522831 w 550128"/>
                <a:gd name="connsiteY14" fmla="*/ 425933 h 607427"/>
                <a:gd name="connsiteX15" fmla="*/ 91735 w 550128"/>
                <a:gd name="connsiteY15" fmla="*/ 425933 h 607427"/>
                <a:gd name="connsiteX16" fmla="*/ 122284 w 550128"/>
                <a:gd name="connsiteY16" fmla="*/ 211985 h 607427"/>
                <a:gd name="connsiteX17" fmla="*/ 122284 w 550128"/>
                <a:gd name="connsiteY17" fmla="*/ 253041 h 607427"/>
                <a:gd name="connsiteX18" fmla="*/ 407994 w 550128"/>
                <a:gd name="connsiteY18" fmla="*/ 253041 h 607427"/>
                <a:gd name="connsiteX19" fmla="*/ 407994 w 550128"/>
                <a:gd name="connsiteY19" fmla="*/ 211985 h 607427"/>
                <a:gd name="connsiteX20" fmla="*/ 91735 w 550128"/>
                <a:gd name="connsiteY20" fmla="*/ 181494 h 607427"/>
                <a:gd name="connsiteX21" fmla="*/ 411336 w 550128"/>
                <a:gd name="connsiteY21" fmla="*/ 181494 h 607427"/>
                <a:gd name="connsiteX22" fmla="*/ 438635 w 550128"/>
                <a:gd name="connsiteY22" fmla="*/ 208648 h 607427"/>
                <a:gd name="connsiteX23" fmla="*/ 438635 w 550128"/>
                <a:gd name="connsiteY23" fmla="*/ 256377 h 607427"/>
                <a:gd name="connsiteX24" fmla="*/ 411336 w 550128"/>
                <a:gd name="connsiteY24" fmla="*/ 283532 h 607427"/>
                <a:gd name="connsiteX25" fmla="*/ 91735 w 550128"/>
                <a:gd name="connsiteY25" fmla="*/ 283532 h 607427"/>
                <a:gd name="connsiteX26" fmla="*/ 91735 w 550128"/>
                <a:gd name="connsiteY26" fmla="*/ 39093 h 607427"/>
                <a:gd name="connsiteX27" fmla="*/ 522831 w 550128"/>
                <a:gd name="connsiteY27" fmla="*/ 39093 h 607427"/>
                <a:gd name="connsiteX28" fmla="*/ 550128 w 550128"/>
                <a:gd name="connsiteY28" fmla="*/ 66266 h 607427"/>
                <a:gd name="connsiteX29" fmla="*/ 550128 w 550128"/>
                <a:gd name="connsiteY29" fmla="*/ 114028 h 607427"/>
                <a:gd name="connsiteX30" fmla="*/ 522831 w 550128"/>
                <a:gd name="connsiteY30" fmla="*/ 141201 h 607427"/>
                <a:gd name="connsiteX31" fmla="*/ 91735 w 550128"/>
                <a:gd name="connsiteY31" fmla="*/ 141201 h 607427"/>
                <a:gd name="connsiteX32" fmla="*/ 30543 w 550128"/>
                <a:gd name="connsiteY32" fmla="*/ 0 h 607427"/>
                <a:gd name="connsiteX33" fmla="*/ 61180 w 550128"/>
                <a:gd name="connsiteY33" fmla="*/ 30496 h 607427"/>
                <a:gd name="connsiteX34" fmla="*/ 61180 w 550128"/>
                <a:gd name="connsiteY34" fmla="*/ 576931 h 607427"/>
                <a:gd name="connsiteX35" fmla="*/ 30543 w 550128"/>
                <a:gd name="connsiteY35" fmla="*/ 607427 h 607427"/>
                <a:gd name="connsiteX36" fmla="*/ 0 w 550128"/>
                <a:gd name="connsiteY36" fmla="*/ 576931 h 607427"/>
                <a:gd name="connsiteX37" fmla="*/ 0 w 550128"/>
                <a:gd name="connsiteY37" fmla="*/ 30496 h 607427"/>
                <a:gd name="connsiteX38" fmla="*/ 30543 w 550128"/>
                <a:gd name="connsiteY38"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50128" h="607427">
                  <a:moveTo>
                    <a:pt x="91735" y="466296"/>
                  </a:moveTo>
                  <a:lnTo>
                    <a:pt x="359850" y="466296"/>
                  </a:lnTo>
                  <a:cubicBezTo>
                    <a:pt x="374890" y="466296"/>
                    <a:pt x="387051" y="478437"/>
                    <a:pt x="387051" y="493451"/>
                  </a:cubicBezTo>
                  <a:lnTo>
                    <a:pt x="387051" y="541180"/>
                  </a:lnTo>
                  <a:cubicBezTo>
                    <a:pt x="387051" y="556193"/>
                    <a:pt x="374890" y="568334"/>
                    <a:pt x="359850" y="568334"/>
                  </a:cubicBezTo>
                  <a:lnTo>
                    <a:pt x="91735" y="568334"/>
                  </a:lnTo>
                  <a:close/>
                  <a:moveTo>
                    <a:pt x="122282" y="354386"/>
                  </a:moveTo>
                  <a:lnTo>
                    <a:pt x="122282" y="395442"/>
                  </a:lnTo>
                  <a:lnTo>
                    <a:pt x="519581" y="395442"/>
                  </a:lnTo>
                  <a:lnTo>
                    <a:pt x="519581" y="354386"/>
                  </a:lnTo>
                  <a:close/>
                  <a:moveTo>
                    <a:pt x="91735" y="323895"/>
                  </a:moveTo>
                  <a:lnTo>
                    <a:pt x="522831" y="323895"/>
                  </a:lnTo>
                  <a:cubicBezTo>
                    <a:pt x="537872" y="323895"/>
                    <a:pt x="550128" y="336036"/>
                    <a:pt x="550128" y="351049"/>
                  </a:cubicBezTo>
                  <a:lnTo>
                    <a:pt x="550128" y="398778"/>
                  </a:lnTo>
                  <a:cubicBezTo>
                    <a:pt x="550128" y="413792"/>
                    <a:pt x="537872" y="425933"/>
                    <a:pt x="522831" y="425933"/>
                  </a:cubicBezTo>
                  <a:lnTo>
                    <a:pt x="91735" y="425933"/>
                  </a:lnTo>
                  <a:close/>
                  <a:moveTo>
                    <a:pt x="122284" y="211985"/>
                  </a:moveTo>
                  <a:lnTo>
                    <a:pt x="122284" y="253041"/>
                  </a:lnTo>
                  <a:lnTo>
                    <a:pt x="407994" y="253041"/>
                  </a:lnTo>
                  <a:lnTo>
                    <a:pt x="407994" y="211985"/>
                  </a:lnTo>
                  <a:close/>
                  <a:moveTo>
                    <a:pt x="91735" y="181494"/>
                  </a:moveTo>
                  <a:lnTo>
                    <a:pt x="411336" y="181494"/>
                  </a:lnTo>
                  <a:cubicBezTo>
                    <a:pt x="426379" y="181494"/>
                    <a:pt x="438635" y="193635"/>
                    <a:pt x="438635" y="208648"/>
                  </a:cubicBezTo>
                  <a:lnTo>
                    <a:pt x="438635" y="256377"/>
                  </a:lnTo>
                  <a:cubicBezTo>
                    <a:pt x="438635" y="271391"/>
                    <a:pt x="426379" y="283532"/>
                    <a:pt x="411336" y="283532"/>
                  </a:cubicBezTo>
                  <a:lnTo>
                    <a:pt x="91735" y="283532"/>
                  </a:lnTo>
                  <a:close/>
                  <a:moveTo>
                    <a:pt x="91735" y="39093"/>
                  </a:moveTo>
                  <a:lnTo>
                    <a:pt x="522831" y="39093"/>
                  </a:lnTo>
                  <a:cubicBezTo>
                    <a:pt x="537872" y="39093"/>
                    <a:pt x="550128" y="51242"/>
                    <a:pt x="550128" y="66266"/>
                  </a:cubicBezTo>
                  <a:lnTo>
                    <a:pt x="550128" y="114028"/>
                  </a:lnTo>
                  <a:cubicBezTo>
                    <a:pt x="550128" y="129052"/>
                    <a:pt x="537872" y="141201"/>
                    <a:pt x="522831" y="141201"/>
                  </a:cubicBezTo>
                  <a:lnTo>
                    <a:pt x="91735" y="141201"/>
                  </a:lnTo>
                  <a:close/>
                  <a:moveTo>
                    <a:pt x="30543" y="0"/>
                  </a:moveTo>
                  <a:cubicBezTo>
                    <a:pt x="47440" y="0"/>
                    <a:pt x="61180" y="13626"/>
                    <a:pt x="61180" y="30496"/>
                  </a:cubicBezTo>
                  <a:lnTo>
                    <a:pt x="61180" y="576931"/>
                  </a:lnTo>
                  <a:cubicBezTo>
                    <a:pt x="61180" y="593801"/>
                    <a:pt x="47440" y="607427"/>
                    <a:pt x="30543" y="607427"/>
                  </a:cubicBezTo>
                  <a:cubicBezTo>
                    <a:pt x="13740" y="607427"/>
                    <a:pt x="0" y="593801"/>
                    <a:pt x="0" y="576931"/>
                  </a:cubicBezTo>
                  <a:lnTo>
                    <a:pt x="0" y="30496"/>
                  </a:lnTo>
                  <a:cubicBezTo>
                    <a:pt x="0" y="13626"/>
                    <a:pt x="13740" y="0"/>
                    <a:pt x="305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custDataLst>
      <p:tags r:id="rId1"/>
    </p:custDataLst>
    <p:extLst>
      <p:ext uri="{BB962C8B-B14F-4D97-AF65-F5344CB8AC3E}">
        <p14:creationId xmlns:p14="http://schemas.microsoft.com/office/powerpoint/2010/main" val="423318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5680C-9849-5BAF-F541-7420F6ABD63F}"/>
              </a:ext>
            </a:extLst>
          </p:cNvPr>
          <p:cNvSpPr>
            <a:spLocks noGrp="1"/>
          </p:cNvSpPr>
          <p:nvPr>
            <p:ph type="title"/>
          </p:nvPr>
        </p:nvSpPr>
        <p:spPr/>
        <p:txBody>
          <a:bodyPr/>
          <a:lstStyle/>
          <a:p>
            <a:r>
              <a:rPr lang="zh-CN" altLang="en-US" dirty="0"/>
              <a:t>如何设置行存储和列存储</a:t>
            </a:r>
          </a:p>
        </p:txBody>
      </p:sp>
      <p:sp>
        <p:nvSpPr>
          <p:cNvPr id="4" name="灯片编号占位符 3">
            <a:extLst>
              <a:ext uri="{FF2B5EF4-FFF2-40B4-BE49-F238E27FC236}">
                <a16:creationId xmlns:a16="http://schemas.microsoft.com/office/drawing/2014/main" id="{2D3D9CB9-4919-4B63-A840-EB6536CCEE53}"/>
              </a:ext>
            </a:extLst>
          </p:cNvPr>
          <p:cNvSpPr>
            <a:spLocks noGrp="1"/>
          </p:cNvSpPr>
          <p:nvPr>
            <p:ph type="sldNum" sz="quarter" idx="12"/>
          </p:nvPr>
        </p:nvSpPr>
        <p:spPr/>
        <p:txBody>
          <a:bodyPr/>
          <a:lstStyle/>
          <a:p>
            <a:fld id="{7F65B630-C7FF-41C0-9923-C5E5E29EED81}" type="slidenum">
              <a:rPr lang="zh-CN" altLang="en-US" smtClean="0"/>
              <a:t>22</a:t>
            </a:fld>
            <a:endParaRPr lang="zh-CN" altLang="en-US"/>
          </a:p>
        </p:txBody>
      </p:sp>
      <p:grpSp>
        <p:nvGrpSpPr>
          <p:cNvPr id="11" name="组合 10">
            <a:extLst>
              <a:ext uri="{FF2B5EF4-FFF2-40B4-BE49-F238E27FC236}">
                <a16:creationId xmlns:a16="http://schemas.microsoft.com/office/drawing/2014/main" id="{FE5621ED-8828-37AB-1E3C-B8E283C84F8F}"/>
              </a:ext>
            </a:extLst>
          </p:cNvPr>
          <p:cNvGrpSpPr/>
          <p:nvPr/>
        </p:nvGrpSpPr>
        <p:grpSpPr>
          <a:xfrm>
            <a:off x="673100" y="1130300"/>
            <a:ext cx="4130116" cy="5727700"/>
            <a:chOff x="673100" y="1130300"/>
            <a:chExt cx="4130116" cy="5727700"/>
          </a:xfrm>
        </p:grpSpPr>
        <p:pic>
          <p:nvPicPr>
            <p:cNvPr id="6" name="图片 5">
              <a:extLst>
                <a:ext uri="{FF2B5EF4-FFF2-40B4-BE49-F238E27FC236}">
                  <a16:creationId xmlns:a16="http://schemas.microsoft.com/office/drawing/2014/main" id="{B3504AB0-31C7-43EF-E1EC-8FD19E5E1769}"/>
                </a:ext>
              </a:extLst>
            </p:cNvPr>
            <p:cNvPicPr>
              <a:picLocks noChangeAspect="1"/>
            </p:cNvPicPr>
            <p:nvPr/>
          </p:nvPicPr>
          <p:blipFill>
            <a:blip r:embed="rId2"/>
            <a:stretch>
              <a:fillRect/>
            </a:stretch>
          </p:blipFill>
          <p:spPr>
            <a:xfrm>
              <a:off x="673100" y="1130300"/>
              <a:ext cx="4130116" cy="5727700"/>
            </a:xfrm>
            <a:prstGeom prst="rect">
              <a:avLst/>
            </a:prstGeom>
          </p:spPr>
        </p:pic>
        <p:sp>
          <p:nvSpPr>
            <p:cNvPr id="7" name="矩形 6">
              <a:extLst>
                <a:ext uri="{FF2B5EF4-FFF2-40B4-BE49-F238E27FC236}">
                  <a16:creationId xmlns:a16="http://schemas.microsoft.com/office/drawing/2014/main" id="{C9F0DB88-996B-1ED0-9D7D-C5841E7EBF78}"/>
                </a:ext>
              </a:extLst>
            </p:cNvPr>
            <p:cNvSpPr/>
            <p:nvPr/>
          </p:nvSpPr>
          <p:spPr>
            <a:xfrm>
              <a:off x="3157952" y="4987002"/>
              <a:ext cx="1561532" cy="435077"/>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8C09714-67A8-F4C7-26B0-F3AD06BBE75C}"/>
                </a:ext>
              </a:extLst>
            </p:cNvPr>
            <p:cNvSpPr/>
            <p:nvPr/>
          </p:nvSpPr>
          <p:spPr>
            <a:xfrm>
              <a:off x="3157952" y="5988663"/>
              <a:ext cx="1561532" cy="43507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231123-681B-7A99-6098-8A46EF3C5C20}"/>
                </a:ext>
              </a:extLst>
            </p:cNvPr>
            <p:cNvSpPr/>
            <p:nvPr/>
          </p:nvSpPr>
          <p:spPr>
            <a:xfrm>
              <a:off x="1186617" y="2174977"/>
              <a:ext cx="1956587" cy="2658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04EB0B2-0091-768B-9790-6670A046C09B}"/>
                </a:ext>
              </a:extLst>
            </p:cNvPr>
            <p:cNvSpPr/>
            <p:nvPr/>
          </p:nvSpPr>
          <p:spPr>
            <a:xfrm>
              <a:off x="1186616" y="3618269"/>
              <a:ext cx="1956587" cy="265882"/>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0845A1DB-0B42-34CC-E66F-80419707AD6F}"/>
              </a:ext>
            </a:extLst>
          </p:cNvPr>
          <p:cNvSpPr txBox="1"/>
          <p:nvPr/>
        </p:nvSpPr>
        <p:spPr>
          <a:xfrm>
            <a:off x="5119260" y="1532918"/>
            <a:ext cx="5565946" cy="2951449"/>
          </a:xfrm>
          <a:prstGeom prst="rect">
            <a:avLst/>
          </a:prstGeom>
          <a:noFill/>
        </p:spPr>
        <p:txBody>
          <a:bodyPr wrap="square" rtlCol="0">
            <a:spAutoFit/>
          </a:bodyPr>
          <a:lstStyle/>
          <a:p>
            <a:pPr>
              <a:lnSpc>
                <a:spcPct val="150000"/>
              </a:lnSpc>
            </a:pPr>
            <a:r>
              <a:rPr lang="zh-CN" altLang="en-US" dirty="0"/>
              <a:t>表存储类型</a:t>
            </a:r>
            <a:endParaRPr lang="en-US" altLang="zh-CN" dirty="0"/>
          </a:p>
          <a:p>
            <a:pPr marL="285750" indent="-285750">
              <a:lnSpc>
                <a:spcPct val="150000"/>
              </a:lnSpc>
              <a:buFont typeface="Arial" panose="020B0604020202020204" pitchFamily="34" charset="0"/>
              <a:buChar char="•"/>
            </a:pPr>
            <a:r>
              <a:rPr lang="zh-CN" altLang="en-US" dirty="0"/>
              <a:t>行存储</a:t>
            </a:r>
            <a:r>
              <a:rPr lang="en-US" altLang="zh-CN" dirty="0">
                <a:sym typeface="Wingdings" panose="05000000000000000000" pitchFamily="2" charset="2"/>
              </a:rPr>
              <a:t></a:t>
            </a:r>
            <a:r>
              <a:rPr lang="zh-CN" altLang="en-US" dirty="0"/>
              <a:t>聚集索引</a:t>
            </a:r>
            <a:endParaRPr lang="en-US" altLang="zh-CN" dirty="0"/>
          </a:p>
          <a:p>
            <a:pPr marL="285750" indent="-285750">
              <a:lnSpc>
                <a:spcPct val="150000"/>
              </a:lnSpc>
              <a:buFont typeface="Arial" panose="020B0604020202020204" pitchFamily="34" charset="0"/>
              <a:buChar char="•"/>
            </a:pPr>
            <a:r>
              <a:rPr lang="zh-CN" altLang="en-US" dirty="0"/>
              <a:t>列存储</a:t>
            </a:r>
            <a:r>
              <a:rPr lang="en-US" altLang="zh-CN" dirty="0">
                <a:sym typeface="Wingdings" panose="05000000000000000000" pitchFamily="2" charset="2"/>
              </a:rPr>
              <a:t></a:t>
            </a:r>
            <a:r>
              <a:rPr lang="zh-CN" altLang="en-US" dirty="0"/>
              <a:t>聚集列存储索引</a:t>
            </a:r>
            <a:endParaRPr lang="en-US" altLang="zh-CN" dirty="0"/>
          </a:p>
          <a:p>
            <a:pPr>
              <a:lnSpc>
                <a:spcPct val="150000"/>
              </a:lnSpc>
            </a:pPr>
            <a:endParaRPr lang="en-US" altLang="zh-CN" dirty="0"/>
          </a:p>
          <a:p>
            <a:pPr>
              <a:lnSpc>
                <a:spcPct val="150000"/>
              </a:lnSpc>
            </a:pPr>
            <a:r>
              <a:rPr lang="zh-CN" altLang="en-US" dirty="0"/>
              <a:t>索引限制</a:t>
            </a:r>
            <a:endParaRPr lang="en-US" altLang="zh-CN" dirty="0"/>
          </a:p>
          <a:p>
            <a:pPr marL="285750" indent="-285750">
              <a:lnSpc>
                <a:spcPct val="150000"/>
              </a:lnSpc>
              <a:buFont typeface="Arial" panose="020B0604020202020204" pitchFamily="34" charset="0"/>
              <a:buChar char="•"/>
            </a:pPr>
            <a:r>
              <a:rPr lang="zh-CN" altLang="en-US" dirty="0"/>
              <a:t>一个表中聚集索引和聚集列存储索引只能二选一</a:t>
            </a:r>
            <a:endParaRPr lang="en-US" altLang="zh-CN" dirty="0"/>
          </a:p>
          <a:p>
            <a:pPr marL="285750" indent="-285750">
              <a:lnSpc>
                <a:spcPct val="150000"/>
              </a:lnSpc>
              <a:buFont typeface="Arial" panose="020B0604020202020204" pitchFamily="34" charset="0"/>
              <a:buChar char="•"/>
            </a:pPr>
            <a:r>
              <a:rPr lang="zh-CN" altLang="en-US" dirty="0"/>
              <a:t>一个表中非聚集索引和非聚集列存储索引可以并存</a:t>
            </a:r>
            <a:endParaRPr lang="en-US" altLang="zh-CN" dirty="0"/>
          </a:p>
        </p:txBody>
      </p:sp>
      <p:sp>
        <p:nvSpPr>
          <p:cNvPr id="13" name="文本框 12">
            <a:extLst>
              <a:ext uri="{FF2B5EF4-FFF2-40B4-BE49-F238E27FC236}">
                <a16:creationId xmlns:a16="http://schemas.microsoft.com/office/drawing/2014/main" id="{53A33CDE-9085-93D9-AC76-5351D2AC0F5B}"/>
              </a:ext>
            </a:extLst>
          </p:cNvPr>
          <p:cNvSpPr txBox="1"/>
          <p:nvPr/>
        </p:nvSpPr>
        <p:spPr>
          <a:xfrm>
            <a:off x="5119260" y="5087190"/>
            <a:ext cx="5565946" cy="458395"/>
          </a:xfrm>
          <a:prstGeom prst="rect">
            <a:avLst/>
          </a:prstGeom>
          <a:noFill/>
        </p:spPr>
        <p:txBody>
          <a:bodyPr wrap="square" rtlCol="0">
            <a:spAutoFit/>
          </a:bodyPr>
          <a:lstStyle/>
          <a:p>
            <a:pPr>
              <a:lnSpc>
                <a:spcPct val="150000"/>
              </a:lnSpc>
            </a:pPr>
            <a:r>
              <a:rPr lang="zh-CN" altLang="en-US" dirty="0"/>
              <a:t>什么是聚集索引</a:t>
            </a:r>
            <a:r>
              <a:rPr kumimoji="1" lang="zh-CN" altLang="en-US" b="1" dirty="0">
                <a:solidFill>
                  <a:schemeClr val="tx1"/>
                </a:solidFill>
              </a:rPr>
              <a:t>🤔</a:t>
            </a:r>
            <a:r>
              <a:rPr lang="zh-CN" altLang="en-US" dirty="0"/>
              <a:t>，什么是非聚集索引</a:t>
            </a:r>
            <a:r>
              <a:rPr kumimoji="1" lang="zh-CN" altLang="en-US" b="1" dirty="0">
                <a:solidFill>
                  <a:schemeClr val="tx1"/>
                </a:solidFill>
              </a:rPr>
              <a:t>🤔。</a:t>
            </a:r>
            <a:endParaRPr lang="en-US" altLang="zh-CN" dirty="0"/>
          </a:p>
        </p:txBody>
      </p:sp>
    </p:spTree>
    <p:extLst>
      <p:ext uri="{BB962C8B-B14F-4D97-AF65-F5344CB8AC3E}">
        <p14:creationId xmlns:p14="http://schemas.microsoft.com/office/powerpoint/2010/main" val="27856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9DDD1-AEE8-CDED-E420-396ACAF765C6}"/>
              </a:ext>
            </a:extLst>
          </p:cNvPr>
          <p:cNvSpPr>
            <a:spLocks noGrp="1"/>
          </p:cNvSpPr>
          <p:nvPr>
            <p:ph type="ctrTitle"/>
          </p:nvPr>
        </p:nvSpPr>
        <p:spPr>
          <a:xfrm>
            <a:off x="660400" y="2295591"/>
            <a:ext cx="4641850" cy="1758815"/>
          </a:xfrm>
        </p:spPr>
        <p:txBody>
          <a:bodyPr anchor="ctr"/>
          <a:lstStyle/>
          <a:p>
            <a:pPr algn="r">
              <a:lnSpc>
                <a:spcPct val="150000"/>
              </a:lnSpc>
              <a:spcBef>
                <a:spcPts val="0"/>
              </a:spcBef>
            </a:pPr>
            <a:r>
              <a:rPr lang="zh-CN" altLang="en-US" sz="4400" dirty="0"/>
              <a:t>性能优化</a:t>
            </a:r>
            <a:br>
              <a:rPr lang="en-US" altLang="zh-CN" sz="4400" dirty="0"/>
            </a:br>
            <a:r>
              <a:rPr lang="en-US" altLang="zh-CN" sz="3200" dirty="0">
                <a:sym typeface="Wingdings" panose="05000000000000000000" pitchFamily="2" charset="2"/>
              </a:rPr>
              <a:t> </a:t>
            </a:r>
            <a:r>
              <a:rPr lang="zh-CN" altLang="en-US" sz="3200" dirty="0">
                <a:sym typeface="Wingdings" panose="05000000000000000000" pitchFamily="2" charset="2"/>
              </a:rPr>
              <a:t>行存储索引</a:t>
            </a:r>
            <a:endParaRPr lang="zh-CN" altLang="en-US" sz="4400" dirty="0"/>
          </a:p>
        </p:txBody>
      </p:sp>
      <p:sp>
        <p:nvSpPr>
          <p:cNvPr id="3" name="灯片编号占位符 2">
            <a:extLst>
              <a:ext uri="{FF2B5EF4-FFF2-40B4-BE49-F238E27FC236}">
                <a16:creationId xmlns:a16="http://schemas.microsoft.com/office/drawing/2014/main" id="{12A9B96F-728B-B35A-CD2A-5F9A0F3A9F8E}"/>
              </a:ext>
            </a:extLst>
          </p:cNvPr>
          <p:cNvSpPr>
            <a:spLocks noGrp="1"/>
          </p:cNvSpPr>
          <p:nvPr>
            <p:ph type="sldNum" sz="quarter" idx="4294967295"/>
          </p:nvPr>
        </p:nvSpPr>
        <p:spPr>
          <a:xfrm>
            <a:off x="9529763" y="6423025"/>
            <a:ext cx="2662237" cy="247650"/>
          </a:xfrm>
        </p:spPr>
        <p:txBody>
          <a:bodyPr/>
          <a:lstStyle/>
          <a:p>
            <a:fld id="{7F65B630-C7FF-41C0-9923-C5E5E29EED81}" type="slidenum">
              <a:rPr lang="zh-CN" altLang="en-US" smtClean="0"/>
              <a:t>23</a:t>
            </a:fld>
            <a:endParaRPr lang="zh-CN" altLang="en-US"/>
          </a:p>
        </p:txBody>
      </p:sp>
    </p:spTree>
    <p:extLst>
      <p:ext uri="{BB962C8B-B14F-4D97-AF65-F5344CB8AC3E}">
        <p14:creationId xmlns:p14="http://schemas.microsoft.com/office/powerpoint/2010/main" val="427194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6B2CE-C2A2-EB48-06FF-0D6900082B94}"/>
              </a:ext>
            </a:extLst>
          </p:cNvPr>
          <p:cNvSpPr>
            <a:spLocks noGrp="1"/>
          </p:cNvSpPr>
          <p:nvPr>
            <p:ph type="title"/>
          </p:nvPr>
        </p:nvSpPr>
        <p:spPr>
          <a:xfrm>
            <a:off x="660400" y="548569"/>
            <a:ext cx="10858500" cy="480131"/>
          </a:xfrm>
        </p:spPr>
        <p:txBody>
          <a:bodyPr/>
          <a:lstStyle/>
          <a:p>
            <a:r>
              <a:rPr lang="zh-CN" altLang="en-US" dirty="0"/>
              <a:t>索引结构：</a:t>
            </a:r>
            <a:r>
              <a:rPr lang="en-US" altLang="zh-CN" sz="2800" dirty="0"/>
              <a:t>B+ Tree</a:t>
            </a:r>
            <a:endParaRPr lang="zh-CN" altLang="en-US" dirty="0"/>
          </a:p>
        </p:txBody>
      </p:sp>
      <p:sp>
        <p:nvSpPr>
          <p:cNvPr id="4" name="灯片编号占位符 3">
            <a:extLst>
              <a:ext uri="{FF2B5EF4-FFF2-40B4-BE49-F238E27FC236}">
                <a16:creationId xmlns:a16="http://schemas.microsoft.com/office/drawing/2014/main" id="{089F3D97-C0FA-0389-58A9-6E7D16B7C461}"/>
              </a:ext>
            </a:extLst>
          </p:cNvPr>
          <p:cNvSpPr>
            <a:spLocks noGrp="1"/>
          </p:cNvSpPr>
          <p:nvPr>
            <p:ph type="sldNum" sz="quarter" idx="12"/>
          </p:nvPr>
        </p:nvSpPr>
        <p:spPr/>
        <p:txBody>
          <a:bodyPr/>
          <a:lstStyle/>
          <a:p>
            <a:fld id="{7F65B630-C7FF-41C0-9923-C5E5E29EED81}" type="slidenum">
              <a:rPr lang="zh-CN" altLang="en-US" smtClean="0"/>
              <a:t>24</a:t>
            </a:fld>
            <a:endParaRPr lang="zh-CN" altLang="en-US"/>
          </a:p>
        </p:txBody>
      </p:sp>
      <p:grpSp>
        <p:nvGrpSpPr>
          <p:cNvPr id="8" name="组合 7">
            <a:extLst>
              <a:ext uri="{FF2B5EF4-FFF2-40B4-BE49-F238E27FC236}">
                <a16:creationId xmlns:a16="http://schemas.microsoft.com/office/drawing/2014/main" id="{90FC9584-8C50-AEF0-E3FB-2DFB3DFF3271}"/>
              </a:ext>
            </a:extLst>
          </p:cNvPr>
          <p:cNvGrpSpPr/>
          <p:nvPr/>
        </p:nvGrpSpPr>
        <p:grpSpPr>
          <a:xfrm>
            <a:off x="4674904" y="1754252"/>
            <a:ext cx="1212279" cy="404095"/>
            <a:chOff x="4107837" y="1403734"/>
            <a:chExt cx="1212279" cy="404095"/>
          </a:xfrm>
        </p:grpSpPr>
        <p:sp>
          <p:nvSpPr>
            <p:cNvPr id="3" name="矩形 2">
              <a:extLst>
                <a:ext uri="{FF2B5EF4-FFF2-40B4-BE49-F238E27FC236}">
                  <a16:creationId xmlns:a16="http://schemas.microsoft.com/office/drawing/2014/main" id="{E95EFCD4-E121-A8B3-1481-08336C708B4A}"/>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6" name="矩形 5">
              <a:extLst>
                <a:ext uri="{FF2B5EF4-FFF2-40B4-BE49-F238E27FC236}">
                  <a16:creationId xmlns:a16="http://schemas.microsoft.com/office/drawing/2014/main" id="{6C117144-1D29-78D5-7C13-D8AB8CE6B2B8}"/>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20</a:t>
              </a:r>
              <a:endParaRPr lang="zh-CN" altLang="en-US" sz="1400" dirty="0"/>
            </a:p>
          </p:txBody>
        </p:sp>
        <p:sp>
          <p:nvSpPr>
            <p:cNvPr id="7" name="矩形 6">
              <a:extLst>
                <a:ext uri="{FF2B5EF4-FFF2-40B4-BE49-F238E27FC236}">
                  <a16:creationId xmlns:a16="http://schemas.microsoft.com/office/drawing/2014/main" id="{D0A8055D-A4F6-3286-8243-35A72F4BE847}"/>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40</a:t>
              </a:r>
              <a:endParaRPr lang="zh-CN" altLang="en-US" sz="1400" dirty="0"/>
            </a:p>
          </p:txBody>
        </p:sp>
      </p:grpSp>
      <p:grpSp>
        <p:nvGrpSpPr>
          <p:cNvPr id="9" name="组合 8">
            <a:extLst>
              <a:ext uri="{FF2B5EF4-FFF2-40B4-BE49-F238E27FC236}">
                <a16:creationId xmlns:a16="http://schemas.microsoft.com/office/drawing/2014/main" id="{4583104F-2036-4290-1978-CADF058E7628}"/>
              </a:ext>
            </a:extLst>
          </p:cNvPr>
          <p:cNvGrpSpPr/>
          <p:nvPr/>
        </p:nvGrpSpPr>
        <p:grpSpPr>
          <a:xfrm>
            <a:off x="4674905" y="3320583"/>
            <a:ext cx="1212279" cy="404095"/>
            <a:chOff x="4107837" y="1403734"/>
            <a:chExt cx="1212279" cy="404095"/>
          </a:xfrm>
        </p:grpSpPr>
        <p:sp>
          <p:nvSpPr>
            <p:cNvPr id="10" name="矩形 9">
              <a:extLst>
                <a:ext uri="{FF2B5EF4-FFF2-40B4-BE49-F238E27FC236}">
                  <a16:creationId xmlns:a16="http://schemas.microsoft.com/office/drawing/2014/main" id="{6904E3EE-8069-B9B1-83E1-32882F507B85}"/>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20</a:t>
              </a:r>
              <a:endParaRPr lang="zh-CN" altLang="en-US" sz="1400" dirty="0"/>
            </a:p>
          </p:txBody>
        </p:sp>
        <p:sp>
          <p:nvSpPr>
            <p:cNvPr id="11" name="矩形 10">
              <a:extLst>
                <a:ext uri="{FF2B5EF4-FFF2-40B4-BE49-F238E27FC236}">
                  <a16:creationId xmlns:a16="http://schemas.microsoft.com/office/drawing/2014/main" id="{93ACAC13-C6F4-5321-5043-EF3DF55CC42A}"/>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27</a:t>
              </a:r>
              <a:endParaRPr lang="zh-CN" altLang="en-US" sz="1400" dirty="0"/>
            </a:p>
          </p:txBody>
        </p:sp>
        <p:sp>
          <p:nvSpPr>
            <p:cNvPr id="12" name="矩形 11">
              <a:extLst>
                <a:ext uri="{FF2B5EF4-FFF2-40B4-BE49-F238E27FC236}">
                  <a16:creationId xmlns:a16="http://schemas.microsoft.com/office/drawing/2014/main" id="{05AD1235-57B2-5C84-8B6D-0E8522CB0100}"/>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35</a:t>
              </a:r>
              <a:endParaRPr lang="zh-CN" altLang="en-US" sz="1400" dirty="0"/>
            </a:p>
          </p:txBody>
        </p:sp>
      </p:grpSp>
      <p:grpSp>
        <p:nvGrpSpPr>
          <p:cNvPr id="13" name="组合 12">
            <a:extLst>
              <a:ext uri="{FF2B5EF4-FFF2-40B4-BE49-F238E27FC236}">
                <a16:creationId xmlns:a16="http://schemas.microsoft.com/office/drawing/2014/main" id="{B33BAF2C-161B-D68D-2ECD-248717098321}"/>
              </a:ext>
            </a:extLst>
          </p:cNvPr>
          <p:cNvGrpSpPr/>
          <p:nvPr/>
        </p:nvGrpSpPr>
        <p:grpSpPr>
          <a:xfrm>
            <a:off x="2494871" y="3320583"/>
            <a:ext cx="1212279" cy="404095"/>
            <a:chOff x="4107837" y="1403734"/>
            <a:chExt cx="1212279" cy="404095"/>
          </a:xfrm>
        </p:grpSpPr>
        <p:sp>
          <p:nvSpPr>
            <p:cNvPr id="14" name="矩形 13">
              <a:extLst>
                <a:ext uri="{FF2B5EF4-FFF2-40B4-BE49-F238E27FC236}">
                  <a16:creationId xmlns:a16="http://schemas.microsoft.com/office/drawing/2014/main" id="{5849718D-4262-0372-0699-E01D611D8850}"/>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15" name="矩形 14">
              <a:extLst>
                <a:ext uri="{FF2B5EF4-FFF2-40B4-BE49-F238E27FC236}">
                  <a16:creationId xmlns:a16="http://schemas.microsoft.com/office/drawing/2014/main" id="{8B62AD0A-8946-B14F-CFFC-155B2505314F}"/>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8</a:t>
              </a:r>
              <a:endParaRPr lang="zh-CN" altLang="en-US" sz="1400" dirty="0"/>
            </a:p>
          </p:txBody>
        </p:sp>
        <p:sp>
          <p:nvSpPr>
            <p:cNvPr id="16" name="矩形 15">
              <a:extLst>
                <a:ext uri="{FF2B5EF4-FFF2-40B4-BE49-F238E27FC236}">
                  <a16:creationId xmlns:a16="http://schemas.microsoft.com/office/drawing/2014/main" id="{CA5F0EBC-5BD5-38BF-E7E7-AAB451F57F94}"/>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15</a:t>
              </a:r>
              <a:endParaRPr lang="zh-CN" altLang="en-US" sz="1400" dirty="0"/>
            </a:p>
          </p:txBody>
        </p:sp>
      </p:grpSp>
      <p:grpSp>
        <p:nvGrpSpPr>
          <p:cNvPr id="17" name="组合 16">
            <a:extLst>
              <a:ext uri="{FF2B5EF4-FFF2-40B4-BE49-F238E27FC236}">
                <a16:creationId xmlns:a16="http://schemas.microsoft.com/office/drawing/2014/main" id="{A07A91C6-10DA-F237-5DA9-F3D08C39A867}"/>
              </a:ext>
            </a:extLst>
          </p:cNvPr>
          <p:cNvGrpSpPr/>
          <p:nvPr/>
        </p:nvGrpSpPr>
        <p:grpSpPr>
          <a:xfrm>
            <a:off x="7259030" y="3322124"/>
            <a:ext cx="1212279" cy="404095"/>
            <a:chOff x="4107837" y="1403734"/>
            <a:chExt cx="1212279" cy="404095"/>
          </a:xfrm>
        </p:grpSpPr>
        <p:sp>
          <p:nvSpPr>
            <p:cNvPr id="18" name="矩形 17">
              <a:extLst>
                <a:ext uri="{FF2B5EF4-FFF2-40B4-BE49-F238E27FC236}">
                  <a16:creationId xmlns:a16="http://schemas.microsoft.com/office/drawing/2014/main" id="{2F3D875F-AC1F-9227-E43C-61AF25803CF7}"/>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40</a:t>
              </a:r>
              <a:endParaRPr lang="zh-CN" altLang="en-US" sz="1400" dirty="0"/>
            </a:p>
          </p:txBody>
        </p:sp>
        <p:sp>
          <p:nvSpPr>
            <p:cNvPr id="19" name="矩形 18">
              <a:extLst>
                <a:ext uri="{FF2B5EF4-FFF2-40B4-BE49-F238E27FC236}">
                  <a16:creationId xmlns:a16="http://schemas.microsoft.com/office/drawing/2014/main" id="{73160EEE-DDDD-6700-FC47-4C6E00963637}"/>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50</a:t>
              </a:r>
              <a:endParaRPr lang="zh-CN" altLang="en-US" sz="1400" dirty="0"/>
            </a:p>
          </p:txBody>
        </p:sp>
        <p:sp>
          <p:nvSpPr>
            <p:cNvPr id="20" name="矩形 19">
              <a:extLst>
                <a:ext uri="{FF2B5EF4-FFF2-40B4-BE49-F238E27FC236}">
                  <a16:creationId xmlns:a16="http://schemas.microsoft.com/office/drawing/2014/main" id="{F0DA1CE6-5E3B-1675-4C4A-0B041061662F}"/>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55</a:t>
              </a:r>
              <a:endParaRPr lang="zh-CN" altLang="en-US" sz="1400" dirty="0"/>
            </a:p>
          </p:txBody>
        </p:sp>
      </p:grpSp>
      <p:grpSp>
        <p:nvGrpSpPr>
          <p:cNvPr id="21" name="组合 20">
            <a:extLst>
              <a:ext uri="{FF2B5EF4-FFF2-40B4-BE49-F238E27FC236}">
                <a16:creationId xmlns:a16="http://schemas.microsoft.com/office/drawing/2014/main" id="{FB2B81A0-6048-A633-30EE-9EE63D5A1E9A}"/>
              </a:ext>
            </a:extLst>
          </p:cNvPr>
          <p:cNvGrpSpPr/>
          <p:nvPr/>
        </p:nvGrpSpPr>
        <p:grpSpPr>
          <a:xfrm>
            <a:off x="876278" y="4882553"/>
            <a:ext cx="1212279" cy="404095"/>
            <a:chOff x="4107837" y="1403734"/>
            <a:chExt cx="1212279" cy="404095"/>
          </a:xfrm>
        </p:grpSpPr>
        <p:sp>
          <p:nvSpPr>
            <p:cNvPr id="22" name="矩形 21">
              <a:extLst>
                <a:ext uri="{FF2B5EF4-FFF2-40B4-BE49-F238E27FC236}">
                  <a16:creationId xmlns:a16="http://schemas.microsoft.com/office/drawing/2014/main" id="{C85F98FB-4E4D-482D-4D44-42258812D2D3}"/>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23" name="矩形 22">
              <a:extLst>
                <a:ext uri="{FF2B5EF4-FFF2-40B4-BE49-F238E27FC236}">
                  <a16:creationId xmlns:a16="http://schemas.microsoft.com/office/drawing/2014/main" id="{AE198B3C-B611-6346-750A-22C2F682AC94}"/>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24" name="矩形 23">
              <a:extLst>
                <a:ext uri="{FF2B5EF4-FFF2-40B4-BE49-F238E27FC236}">
                  <a16:creationId xmlns:a16="http://schemas.microsoft.com/office/drawing/2014/main" id="{384817E9-8076-5057-C664-884E057F331E}"/>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5</a:t>
              </a:r>
              <a:endParaRPr lang="zh-CN" altLang="en-US" sz="1400" dirty="0"/>
            </a:p>
          </p:txBody>
        </p:sp>
      </p:grpSp>
      <p:grpSp>
        <p:nvGrpSpPr>
          <p:cNvPr id="25" name="组合 24">
            <a:extLst>
              <a:ext uri="{FF2B5EF4-FFF2-40B4-BE49-F238E27FC236}">
                <a16:creationId xmlns:a16="http://schemas.microsoft.com/office/drawing/2014/main" id="{A83154C6-C2B2-7AB0-7C3A-3548C2B60E56}"/>
              </a:ext>
            </a:extLst>
          </p:cNvPr>
          <p:cNvGrpSpPr/>
          <p:nvPr/>
        </p:nvGrpSpPr>
        <p:grpSpPr>
          <a:xfrm>
            <a:off x="2494872" y="4882555"/>
            <a:ext cx="1212279" cy="404095"/>
            <a:chOff x="4107837" y="1403734"/>
            <a:chExt cx="1212279" cy="404095"/>
          </a:xfrm>
        </p:grpSpPr>
        <p:sp>
          <p:nvSpPr>
            <p:cNvPr id="26" name="矩形 25">
              <a:extLst>
                <a:ext uri="{FF2B5EF4-FFF2-40B4-BE49-F238E27FC236}">
                  <a16:creationId xmlns:a16="http://schemas.microsoft.com/office/drawing/2014/main" id="{84698E6F-C639-318F-8600-F1B2A186ED0C}"/>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8</a:t>
              </a:r>
              <a:endParaRPr lang="zh-CN" altLang="en-US" sz="1400" dirty="0"/>
            </a:p>
          </p:txBody>
        </p:sp>
        <p:sp>
          <p:nvSpPr>
            <p:cNvPr id="27" name="矩形 26">
              <a:extLst>
                <a:ext uri="{FF2B5EF4-FFF2-40B4-BE49-F238E27FC236}">
                  <a16:creationId xmlns:a16="http://schemas.microsoft.com/office/drawing/2014/main" id="{FB1FF475-4111-7337-F44F-7E6539025D97}"/>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11</a:t>
              </a:r>
              <a:endParaRPr lang="zh-CN" altLang="en-US" sz="1400" dirty="0"/>
            </a:p>
          </p:txBody>
        </p:sp>
        <p:sp>
          <p:nvSpPr>
            <p:cNvPr id="28" name="矩形 27">
              <a:extLst>
                <a:ext uri="{FF2B5EF4-FFF2-40B4-BE49-F238E27FC236}">
                  <a16:creationId xmlns:a16="http://schemas.microsoft.com/office/drawing/2014/main" id="{7FFF8518-8C4B-FDFA-DE63-A57523DDC56E}"/>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14</a:t>
              </a:r>
              <a:endParaRPr lang="zh-CN" altLang="en-US" sz="1400" dirty="0"/>
            </a:p>
          </p:txBody>
        </p:sp>
      </p:grpSp>
      <p:grpSp>
        <p:nvGrpSpPr>
          <p:cNvPr id="29" name="组合 28">
            <a:extLst>
              <a:ext uri="{FF2B5EF4-FFF2-40B4-BE49-F238E27FC236}">
                <a16:creationId xmlns:a16="http://schemas.microsoft.com/office/drawing/2014/main" id="{1C80E82C-EFF5-7D4D-0248-F2B6CAE595E6}"/>
              </a:ext>
            </a:extLst>
          </p:cNvPr>
          <p:cNvGrpSpPr/>
          <p:nvPr/>
        </p:nvGrpSpPr>
        <p:grpSpPr>
          <a:xfrm>
            <a:off x="4111242" y="4882555"/>
            <a:ext cx="1212279" cy="404095"/>
            <a:chOff x="4107837" y="1403734"/>
            <a:chExt cx="1212279" cy="404095"/>
          </a:xfrm>
        </p:grpSpPr>
        <p:sp>
          <p:nvSpPr>
            <p:cNvPr id="30" name="矩形 29">
              <a:extLst>
                <a:ext uri="{FF2B5EF4-FFF2-40B4-BE49-F238E27FC236}">
                  <a16:creationId xmlns:a16="http://schemas.microsoft.com/office/drawing/2014/main" id="{994E0506-FED4-5C02-2786-143F3D6A1A65}"/>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15</a:t>
              </a:r>
              <a:endParaRPr lang="zh-CN" altLang="en-US" sz="1400" dirty="0"/>
            </a:p>
          </p:txBody>
        </p:sp>
        <p:sp>
          <p:nvSpPr>
            <p:cNvPr id="31" name="矩形 30">
              <a:extLst>
                <a:ext uri="{FF2B5EF4-FFF2-40B4-BE49-F238E27FC236}">
                  <a16:creationId xmlns:a16="http://schemas.microsoft.com/office/drawing/2014/main" id="{C3826EDE-A1F3-BE82-F9FD-1180430FD233}"/>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16</a:t>
              </a:r>
              <a:endParaRPr lang="zh-CN" altLang="en-US" sz="1400" dirty="0"/>
            </a:p>
          </p:txBody>
        </p:sp>
        <p:sp>
          <p:nvSpPr>
            <p:cNvPr id="32" name="矩形 31">
              <a:extLst>
                <a:ext uri="{FF2B5EF4-FFF2-40B4-BE49-F238E27FC236}">
                  <a16:creationId xmlns:a16="http://schemas.microsoft.com/office/drawing/2014/main" id="{EBFA2A9B-A2E9-CA19-BB6D-F9E65B49B19D}"/>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19</a:t>
              </a:r>
              <a:endParaRPr lang="zh-CN" altLang="en-US" sz="1400" dirty="0"/>
            </a:p>
          </p:txBody>
        </p:sp>
      </p:grpSp>
      <p:cxnSp>
        <p:nvCxnSpPr>
          <p:cNvPr id="34" name="直接箭头连接符 33">
            <a:extLst>
              <a:ext uri="{FF2B5EF4-FFF2-40B4-BE49-F238E27FC236}">
                <a16:creationId xmlns:a16="http://schemas.microsoft.com/office/drawing/2014/main" id="{3B998718-C0D3-19B1-1323-C035B7EB731B}"/>
              </a:ext>
            </a:extLst>
          </p:cNvPr>
          <p:cNvCxnSpPr>
            <a:stCxn id="3" idx="2"/>
            <a:endCxn id="14" idx="0"/>
          </p:cNvCxnSpPr>
          <p:nvPr/>
        </p:nvCxnSpPr>
        <p:spPr>
          <a:xfrm flipH="1">
            <a:off x="2696918" y="2158347"/>
            <a:ext cx="2180033" cy="11622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52895F2-13AF-D628-FB75-382EA096C308}"/>
              </a:ext>
            </a:extLst>
          </p:cNvPr>
          <p:cNvCxnSpPr>
            <a:cxnSpLocks/>
            <a:stCxn id="14" idx="2"/>
            <a:endCxn id="22" idx="0"/>
          </p:cNvCxnSpPr>
          <p:nvPr/>
        </p:nvCxnSpPr>
        <p:spPr>
          <a:xfrm flipH="1">
            <a:off x="1078325" y="3724678"/>
            <a:ext cx="1618593" cy="11578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6F198BB-A8B1-4884-F3F7-8732A538436F}"/>
              </a:ext>
            </a:extLst>
          </p:cNvPr>
          <p:cNvCxnSpPr>
            <a:cxnSpLocks/>
            <a:stCxn id="6" idx="2"/>
            <a:endCxn id="10" idx="0"/>
          </p:cNvCxnSpPr>
          <p:nvPr/>
        </p:nvCxnSpPr>
        <p:spPr>
          <a:xfrm flipH="1">
            <a:off x="4876952" y="2158346"/>
            <a:ext cx="404092" cy="1162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4FD3343-D41E-F09B-4528-6C68410351A3}"/>
              </a:ext>
            </a:extLst>
          </p:cNvPr>
          <p:cNvCxnSpPr>
            <a:cxnSpLocks/>
            <a:stCxn id="7" idx="2"/>
            <a:endCxn id="18" idx="0"/>
          </p:cNvCxnSpPr>
          <p:nvPr/>
        </p:nvCxnSpPr>
        <p:spPr>
          <a:xfrm>
            <a:off x="5685137" y="2158345"/>
            <a:ext cx="1775940" cy="11637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68EB325-8296-1981-EB64-154FE931401F}"/>
              </a:ext>
            </a:extLst>
          </p:cNvPr>
          <p:cNvCxnSpPr>
            <a:cxnSpLocks/>
            <a:stCxn id="15" idx="2"/>
            <a:endCxn id="26" idx="0"/>
          </p:cNvCxnSpPr>
          <p:nvPr/>
        </p:nvCxnSpPr>
        <p:spPr>
          <a:xfrm flipH="1">
            <a:off x="2696919" y="3724677"/>
            <a:ext cx="404092" cy="1157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6E6AE4D-6A6C-EDA7-3206-90751B0D3227}"/>
              </a:ext>
            </a:extLst>
          </p:cNvPr>
          <p:cNvCxnSpPr>
            <a:cxnSpLocks/>
            <a:stCxn id="16" idx="2"/>
            <a:endCxn id="30" idx="0"/>
          </p:cNvCxnSpPr>
          <p:nvPr/>
        </p:nvCxnSpPr>
        <p:spPr>
          <a:xfrm>
            <a:off x="3505104" y="3724676"/>
            <a:ext cx="808185" cy="1157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AEEF3ABE-987F-1746-D3CE-D4DCADECF8BA}"/>
              </a:ext>
            </a:extLst>
          </p:cNvPr>
          <p:cNvCxnSpPr>
            <a:cxnSpLocks/>
            <a:stCxn id="24" idx="3"/>
            <a:endCxn id="26" idx="1"/>
          </p:cNvCxnSpPr>
          <p:nvPr/>
        </p:nvCxnSpPr>
        <p:spPr>
          <a:xfrm>
            <a:off x="2088557" y="5084600"/>
            <a:ext cx="406315" cy="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5BF6840B-FB34-7D6D-2C39-03126B846DAF}"/>
              </a:ext>
            </a:extLst>
          </p:cNvPr>
          <p:cNvCxnSpPr>
            <a:cxnSpLocks/>
            <a:stCxn id="28" idx="3"/>
            <a:endCxn id="30" idx="1"/>
          </p:cNvCxnSpPr>
          <p:nvPr/>
        </p:nvCxnSpPr>
        <p:spPr>
          <a:xfrm>
            <a:off x="3707151" y="5084602"/>
            <a:ext cx="404091" cy="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15AC4456-927A-47E1-28EA-B2CEEC1ABAA1}"/>
              </a:ext>
            </a:extLst>
          </p:cNvPr>
          <p:cNvSpPr/>
          <p:nvPr/>
        </p:nvSpPr>
        <p:spPr>
          <a:xfrm>
            <a:off x="5685136" y="4889998"/>
            <a:ext cx="1212279" cy="404093"/>
          </a:xfrm>
          <a:prstGeom prst="rect">
            <a:avLst/>
          </a:prstGeom>
          <a:solidFill>
            <a:srgbClr val="FFFFFF">
              <a:alpha val="50196"/>
            </a:srgbClr>
          </a:solid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t>省略</a:t>
            </a:r>
          </a:p>
        </p:txBody>
      </p:sp>
      <p:sp>
        <p:nvSpPr>
          <p:cNvPr id="64" name="矩形 63">
            <a:extLst>
              <a:ext uri="{FF2B5EF4-FFF2-40B4-BE49-F238E27FC236}">
                <a16:creationId xmlns:a16="http://schemas.microsoft.com/office/drawing/2014/main" id="{6C5D753C-69EF-30F7-B0E1-FD1C60C3334A}"/>
              </a:ext>
            </a:extLst>
          </p:cNvPr>
          <p:cNvSpPr/>
          <p:nvPr/>
        </p:nvSpPr>
        <p:spPr>
          <a:xfrm>
            <a:off x="7259030" y="4889998"/>
            <a:ext cx="1212279" cy="404093"/>
          </a:xfrm>
          <a:prstGeom prst="rect">
            <a:avLst/>
          </a:prstGeom>
          <a:solidFill>
            <a:srgbClr val="FFFFFF">
              <a:alpha val="50196"/>
            </a:srgbClr>
          </a:solid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t>省略</a:t>
            </a:r>
          </a:p>
        </p:txBody>
      </p:sp>
      <p:cxnSp>
        <p:nvCxnSpPr>
          <p:cNvPr id="65" name="直接箭头连接符 64">
            <a:extLst>
              <a:ext uri="{FF2B5EF4-FFF2-40B4-BE49-F238E27FC236}">
                <a16:creationId xmlns:a16="http://schemas.microsoft.com/office/drawing/2014/main" id="{EFFD226B-54DA-8856-335F-3655F7133604}"/>
              </a:ext>
            </a:extLst>
          </p:cNvPr>
          <p:cNvCxnSpPr>
            <a:cxnSpLocks/>
            <a:stCxn id="11" idx="2"/>
            <a:endCxn id="63" idx="0"/>
          </p:cNvCxnSpPr>
          <p:nvPr/>
        </p:nvCxnSpPr>
        <p:spPr>
          <a:xfrm>
            <a:off x="5281045" y="3724677"/>
            <a:ext cx="1010231" cy="11653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9052C362-44EB-7A33-9271-31FD5DAA589A}"/>
              </a:ext>
            </a:extLst>
          </p:cNvPr>
          <p:cNvCxnSpPr>
            <a:cxnSpLocks/>
            <a:stCxn id="19" idx="2"/>
            <a:endCxn id="64" idx="0"/>
          </p:cNvCxnSpPr>
          <p:nvPr/>
        </p:nvCxnSpPr>
        <p:spPr>
          <a:xfrm>
            <a:off x="7865170" y="3726218"/>
            <a:ext cx="0" cy="11637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F474A8C7-C7FA-7FAB-AF80-7B2E102B27B1}"/>
              </a:ext>
            </a:extLst>
          </p:cNvPr>
          <p:cNvGrpSpPr/>
          <p:nvPr/>
        </p:nvGrpSpPr>
        <p:grpSpPr>
          <a:xfrm>
            <a:off x="9279495" y="1310231"/>
            <a:ext cx="1616372" cy="4847427"/>
            <a:chOff x="9279495" y="1310231"/>
            <a:chExt cx="1616372" cy="4847427"/>
          </a:xfrm>
        </p:grpSpPr>
        <p:grpSp>
          <p:nvGrpSpPr>
            <p:cNvPr id="76" name="组合 75">
              <a:extLst>
                <a:ext uri="{FF2B5EF4-FFF2-40B4-BE49-F238E27FC236}">
                  <a16:creationId xmlns:a16="http://schemas.microsoft.com/office/drawing/2014/main" id="{6B065484-05EE-6B02-1D69-EA12A2DE209C}"/>
                </a:ext>
              </a:extLst>
            </p:cNvPr>
            <p:cNvGrpSpPr/>
            <p:nvPr/>
          </p:nvGrpSpPr>
          <p:grpSpPr>
            <a:xfrm>
              <a:off x="9279495" y="1310231"/>
              <a:ext cx="1616372" cy="404096"/>
              <a:chOff x="8857452" y="1310231"/>
              <a:chExt cx="1616372" cy="404096"/>
            </a:xfrm>
          </p:grpSpPr>
          <p:sp>
            <p:nvSpPr>
              <p:cNvPr id="72" name="矩形 71">
                <a:extLst>
                  <a:ext uri="{FF2B5EF4-FFF2-40B4-BE49-F238E27FC236}">
                    <a16:creationId xmlns:a16="http://schemas.microsoft.com/office/drawing/2014/main" id="{F7762976-969A-E7F3-D897-7427A8254126}"/>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73" name="矩形 72">
                <a:extLst>
                  <a:ext uri="{FF2B5EF4-FFF2-40B4-BE49-F238E27FC236}">
                    <a16:creationId xmlns:a16="http://schemas.microsoft.com/office/drawing/2014/main" id="{82AA9050-AE92-DB48-1754-AE3EC3CC9CA3}"/>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74" name="矩形 73">
                <a:extLst>
                  <a:ext uri="{FF2B5EF4-FFF2-40B4-BE49-F238E27FC236}">
                    <a16:creationId xmlns:a16="http://schemas.microsoft.com/office/drawing/2014/main" id="{FEFEF6BD-3EAB-D640-1C66-244AF6A615DE}"/>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75" name="矩形 74">
                <a:extLst>
                  <a:ext uri="{FF2B5EF4-FFF2-40B4-BE49-F238E27FC236}">
                    <a16:creationId xmlns:a16="http://schemas.microsoft.com/office/drawing/2014/main" id="{C7A27FC8-AEE3-5ACF-1E7F-E2B78E3A66DA}"/>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77" name="组合 76">
              <a:extLst>
                <a:ext uri="{FF2B5EF4-FFF2-40B4-BE49-F238E27FC236}">
                  <a16:creationId xmlns:a16="http://schemas.microsoft.com/office/drawing/2014/main" id="{A916A415-AFDB-B2F3-1AB3-E96A50A4A0EF}"/>
                </a:ext>
              </a:extLst>
            </p:cNvPr>
            <p:cNvGrpSpPr/>
            <p:nvPr/>
          </p:nvGrpSpPr>
          <p:grpSpPr>
            <a:xfrm>
              <a:off x="9279495" y="1714170"/>
              <a:ext cx="1616372" cy="404096"/>
              <a:chOff x="8857452" y="1310231"/>
              <a:chExt cx="1616372" cy="404096"/>
            </a:xfrm>
          </p:grpSpPr>
          <p:sp>
            <p:nvSpPr>
              <p:cNvPr id="78" name="矩形 77">
                <a:extLst>
                  <a:ext uri="{FF2B5EF4-FFF2-40B4-BE49-F238E27FC236}">
                    <a16:creationId xmlns:a16="http://schemas.microsoft.com/office/drawing/2014/main" id="{5EF001C7-D3FF-10C2-6676-076F13E43E8E}"/>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79" name="矩形 78">
                <a:extLst>
                  <a:ext uri="{FF2B5EF4-FFF2-40B4-BE49-F238E27FC236}">
                    <a16:creationId xmlns:a16="http://schemas.microsoft.com/office/drawing/2014/main" id="{5ED6DB03-85A4-AB1E-9E8F-A6D823E1E693}"/>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80" name="矩形 79">
                <a:extLst>
                  <a:ext uri="{FF2B5EF4-FFF2-40B4-BE49-F238E27FC236}">
                    <a16:creationId xmlns:a16="http://schemas.microsoft.com/office/drawing/2014/main" id="{F1D124F7-97C7-B5FD-81DF-C94AE9BE607C}"/>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81" name="矩形 80">
                <a:extLst>
                  <a:ext uri="{FF2B5EF4-FFF2-40B4-BE49-F238E27FC236}">
                    <a16:creationId xmlns:a16="http://schemas.microsoft.com/office/drawing/2014/main" id="{41D396C0-D741-7E45-9B1B-8A1C36F09885}"/>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82" name="组合 81">
              <a:extLst>
                <a:ext uri="{FF2B5EF4-FFF2-40B4-BE49-F238E27FC236}">
                  <a16:creationId xmlns:a16="http://schemas.microsoft.com/office/drawing/2014/main" id="{CB817729-B7B5-9546-7550-B0E72884BA1E}"/>
                </a:ext>
              </a:extLst>
            </p:cNvPr>
            <p:cNvGrpSpPr/>
            <p:nvPr/>
          </p:nvGrpSpPr>
          <p:grpSpPr>
            <a:xfrm>
              <a:off x="9279495" y="2118109"/>
              <a:ext cx="1616372" cy="404096"/>
              <a:chOff x="8857452" y="1310231"/>
              <a:chExt cx="1616372" cy="404096"/>
            </a:xfrm>
          </p:grpSpPr>
          <p:sp>
            <p:nvSpPr>
              <p:cNvPr id="83" name="矩形 82">
                <a:extLst>
                  <a:ext uri="{FF2B5EF4-FFF2-40B4-BE49-F238E27FC236}">
                    <a16:creationId xmlns:a16="http://schemas.microsoft.com/office/drawing/2014/main" id="{6E359AAF-B069-9B90-ED38-D4F4F9F617F8}"/>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5</a:t>
                </a:r>
                <a:endParaRPr lang="zh-CN" altLang="en-US" sz="1400" dirty="0"/>
              </a:p>
            </p:txBody>
          </p:sp>
          <p:sp>
            <p:nvSpPr>
              <p:cNvPr id="84" name="矩形 83">
                <a:extLst>
                  <a:ext uri="{FF2B5EF4-FFF2-40B4-BE49-F238E27FC236}">
                    <a16:creationId xmlns:a16="http://schemas.microsoft.com/office/drawing/2014/main" id="{C7EC795C-CBF1-197B-8381-F815BEA1ABC8}"/>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85" name="矩形 84">
                <a:extLst>
                  <a:ext uri="{FF2B5EF4-FFF2-40B4-BE49-F238E27FC236}">
                    <a16:creationId xmlns:a16="http://schemas.microsoft.com/office/drawing/2014/main" id="{CBB7D79A-D59F-DE89-1392-979BE4DC00D5}"/>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86" name="矩形 85">
                <a:extLst>
                  <a:ext uri="{FF2B5EF4-FFF2-40B4-BE49-F238E27FC236}">
                    <a16:creationId xmlns:a16="http://schemas.microsoft.com/office/drawing/2014/main" id="{4BDEB230-8EF4-A0B9-33FD-59A3739299CA}"/>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87" name="组合 86">
              <a:extLst>
                <a:ext uri="{FF2B5EF4-FFF2-40B4-BE49-F238E27FC236}">
                  <a16:creationId xmlns:a16="http://schemas.microsoft.com/office/drawing/2014/main" id="{7C53397B-4AB3-192F-E3DB-5532F0A8D3A9}"/>
                </a:ext>
              </a:extLst>
            </p:cNvPr>
            <p:cNvGrpSpPr/>
            <p:nvPr/>
          </p:nvGrpSpPr>
          <p:grpSpPr>
            <a:xfrm>
              <a:off x="9279495" y="2522048"/>
              <a:ext cx="1616372" cy="404096"/>
              <a:chOff x="8857452" y="1310231"/>
              <a:chExt cx="1616372" cy="404096"/>
            </a:xfrm>
          </p:grpSpPr>
          <p:sp>
            <p:nvSpPr>
              <p:cNvPr id="88" name="矩形 87">
                <a:extLst>
                  <a:ext uri="{FF2B5EF4-FFF2-40B4-BE49-F238E27FC236}">
                    <a16:creationId xmlns:a16="http://schemas.microsoft.com/office/drawing/2014/main" id="{550BDBB3-1FBD-175C-D0F2-837FFD656F48}"/>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8</a:t>
                </a:r>
                <a:endParaRPr lang="zh-CN" altLang="en-US" sz="1400" dirty="0"/>
              </a:p>
            </p:txBody>
          </p:sp>
          <p:sp>
            <p:nvSpPr>
              <p:cNvPr id="89" name="矩形 88">
                <a:extLst>
                  <a:ext uri="{FF2B5EF4-FFF2-40B4-BE49-F238E27FC236}">
                    <a16:creationId xmlns:a16="http://schemas.microsoft.com/office/drawing/2014/main" id="{77642004-7101-D2E2-DC19-3A85E4238530}"/>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90" name="矩形 89">
                <a:extLst>
                  <a:ext uri="{FF2B5EF4-FFF2-40B4-BE49-F238E27FC236}">
                    <a16:creationId xmlns:a16="http://schemas.microsoft.com/office/drawing/2014/main" id="{9F9E46D7-E577-9E17-FA8A-CA531F75A557}"/>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91" name="矩形 90">
                <a:extLst>
                  <a:ext uri="{FF2B5EF4-FFF2-40B4-BE49-F238E27FC236}">
                    <a16:creationId xmlns:a16="http://schemas.microsoft.com/office/drawing/2014/main" id="{FB5813D0-8E8F-CAD8-36BF-CC76C608CE49}"/>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92" name="组合 91">
              <a:extLst>
                <a:ext uri="{FF2B5EF4-FFF2-40B4-BE49-F238E27FC236}">
                  <a16:creationId xmlns:a16="http://schemas.microsoft.com/office/drawing/2014/main" id="{0D7D146B-906E-0E43-ED9C-8A9082F0A3A8}"/>
                </a:ext>
              </a:extLst>
            </p:cNvPr>
            <p:cNvGrpSpPr/>
            <p:nvPr/>
          </p:nvGrpSpPr>
          <p:grpSpPr>
            <a:xfrm>
              <a:off x="9279495" y="2925987"/>
              <a:ext cx="1616372" cy="404096"/>
              <a:chOff x="8857452" y="1310231"/>
              <a:chExt cx="1616372" cy="404096"/>
            </a:xfrm>
          </p:grpSpPr>
          <p:sp>
            <p:nvSpPr>
              <p:cNvPr id="93" name="矩形 92">
                <a:extLst>
                  <a:ext uri="{FF2B5EF4-FFF2-40B4-BE49-F238E27FC236}">
                    <a16:creationId xmlns:a16="http://schemas.microsoft.com/office/drawing/2014/main" id="{F7EB664B-F904-72E2-902F-B30937F1FCC3}"/>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11</a:t>
                </a:r>
                <a:endParaRPr lang="zh-CN" altLang="en-US" sz="1400" dirty="0"/>
              </a:p>
            </p:txBody>
          </p:sp>
          <p:sp>
            <p:nvSpPr>
              <p:cNvPr id="94" name="矩形 93">
                <a:extLst>
                  <a:ext uri="{FF2B5EF4-FFF2-40B4-BE49-F238E27FC236}">
                    <a16:creationId xmlns:a16="http://schemas.microsoft.com/office/drawing/2014/main" id="{0C734CD8-C07D-F6D2-06A8-6D6632472D00}"/>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95" name="矩形 94">
                <a:extLst>
                  <a:ext uri="{FF2B5EF4-FFF2-40B4-BE49-F238E27FC236}">
                    <a16:creationId xmlns:a16="http://schemas.microsoft.com/office/drawing/2014/main" id="{8FF51D84-0C66-1A83-0AAC-600512441BDA}"/>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96" name="矩形 95">
                <a:extLst>
                  <a:ext uri="{FF2B5EF4-FFF2-40B4-BE49-F238E27FC236}">
                    <a16:creationId xmlns:a16="http://schemas.microsoft.com/office/drawing/2014/main" id="{5EF6D19D-113D-96A5-BB61-3A20ED572B52}"/>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97" name="组合 96">
              <a:extLst>
                <a:ext uri="{FF2B5EF4-FFF2-40B4-BE49-F238E27FC236}">
                  <a16:creationId xmlns:a16="http://schemas.microsoft.com/office/drawing/2014/main" id="{998B5B88-C841-3B54-EAC8-226BBBCE40D7}"/>
                </a:ext>
              </a:extLst>
            </p:cNvPr>
            <p:cNvGrpSpPr/>
            <p:nvPr/>
          </p:nvGrpSpPr>
          <p:grpSpPr>
            <a:xfrm>
              <a:off x="9279495" y="3329926"/>
              <a:ext cx="1616372" cy="404096"/>
              <a:chOff x="8857452" y="1310231"/>
              <a:chExt cx="1616372" cy="404096"/>
            </a:xfrm>
          </p:grpSpPr>
          <p:sp>
            <p:nvSpPr>
              <p:cNvPr id="98" name="矩形 97">
                <a:extLst>
                  <a:ext uri="{FF2B5EF4-FFF2-40B4-BE49-F238E27FC236}">
                    <a16:creationId xmlns:a16="http://schemas.microsoft.com/office/drawing/2014/main" id="{E5663E00-829D-25CD-E9FD-941766F2F304}"/>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14</a:t>
                </a:r>
                <a:endParaRPr lang="zh-CN" altLang="en-US" sz="1400" dirty="0"/>
              </a:p>
            </p:txBody>
          </p:sp>
          <p:sp>
            <p:nvSpPr>
              <p:cNvPr id="99" name="矩形 98">
                <a:extLst>
                  <a:ext uri="{FF2B5EF4-FFF2-40B4-BE49-F238E27FC236}">
                    <a16:creationId xmlns:a16="http://schemas.microsoft.com/office/drawing/2014/main" id="{EE20DFCD-4111-C688-B6CA-E0DE771A39AA}"/>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00" name="矩形 99">
                <a:extLst>
                  <a:ext uri="{FF2B5EF4-FFF2-40B4-BE49-F238E27FC236}">
                    <a16:creationId xmlns:a16="http://schemas.microsoft.com/office/drawing/2014/main" id="{15CA9CEE-909D-3AC8-DFB0-321CC862FE70}"/>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01" name="矩形 100">
                <a:extLst>
                  <a:ext uri="{FF2B5EF4-FFF2-40B4-BE49-F238E27FC236}">
                    <a16:creationId xmlns:a16="http://schemas.microsoft.com/office/drawing/2014/main" id="{864884FA-626C-E7FD-79E4-FA9689DFA820}"/>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102" name="组合 101">
              <a:extLst>
                <a:ext uri="{FF2B5EF4-FFF2-40B4-BE49-F238E27FC236}">
                  <a16:creationId xmlns:a16="http://schemas.microsoft.com/office/drawing/2014/main" id="{F5E8F831-E6E0-8AAD-7F48-96CF9E6C465C}"/>
                </a:ext>
              </a:extLst>
            </p:cNvPr>
            <p:cNvGrpSpPr/>
            <p:nvPr/>
          </p:nvGrpSpPr>
          <p:grpSpPr>
            <a:xfrm>
              <a:off x="9279495" y="3733865"/>
              <a:ext cx="1616372" cy="404096"/>
              <a:chOff x="8857452" y="1310231"/>
              <a:chExt cx="1616372" cy="404096"/>
            </a:xfrm>
          </p:grpSpPr>
          <p:sp>
            <p:nvSpPr>
              <p:cNvPr id="103" name="矩形 102">
                <a:extLst>
                  <a:ext uri="{FF2B5EF4-FFF2-40B4-BE49-F238E27FC236}">
                    <a16:creationId xmlns:a16="http://schemas.microsoft.com/office/drawing/2014/main" id="{F62B29ED-D704-66AA-1FD9-32C733E45DB1}"/>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15</a:t>
                </a:r>
                <a:endParaRPr lang="zh-CN" altLang="en-US" sz="1400" dirty="0"/>
              </a:p>
            </p:txBody>
          </p:sp>
          <p:sp>
            <p:nvSpPr>
              <p:cNvPr id="104" name="矩形 103">
                <a:extLst>
                  <a:ext uri="{FF2B5EF4-FFF2-40B4-BE49-F238E27FC236}">
                    <a16:creationId xmlns:a16="http://schemas.microsoft.com/office/drawing/2014/main" id="{88DC0193-6F6E-F3C3-78A3-FE8F92B86E63}"/>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05" name="矩形 104">
                <a:extLst>
                  <a:ext uri="{FF2B5EF4-FFF2-40B4-BE49-F238E27FC236}">
                    <a16:creationId xmlns:a16="http://schemas.microsoft.com/office/drawing/2014/main" id="{057A8B74-E26E-F91D-EF85-7D0BD395F16B}"/>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06" name="矩形 105">
                <a:extLst>
                  <a:ext uri="{FF2B5EF4-FFF2-40B4-BE49-F238E27FC236}">
                    <a16:creationId xmlns:a16="http://schemas.microsoft.com/office/drawing/2014/main" id="{10B9AA83-D655-6FF0-0D87-BCA351223A99}"/>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107" name="组合 106">
              <a:extLst>
                <a:ext uri="{FF2B5EF4-FFF2-40B4-BE49-F238E27FC236}">
                  <a16:creationId xmlns:a16="http://schemas.microsoft.com/office/drawing/2014/main" id="{3AE3802A-CD7B-3FFD-BE29-CDAA0B7F4930}"/>
                </a:ext>
              </a:extLst>
            </p:cNvPr>
            <p:cNvGrpSpPr/>
            <p:nvPr/>
          </p:nvGrpSpPr>
          <p:grpSpPr>
            <a:xfrm>
              <a:off x="9279495" y="4541740"/>
              <a:ext cx="1616372" cy="404096"/>
              <a:chOff x="8857452" y="1310231"/>
              <a:chExt cx="1616372" cy="404096"/>
            </a:xfrm>
          </p:grpSpPr>
          <p:sp>
            <p:nvSpPr>
              <p:cNvPr id="108" name="矩形 107">
                <a:extLst>
                  <a:ext uri="{FF2B5EF4-FFF2-40B4-BE49-F238E27FC236}">
                    <a16:creationId xmlns:a16="http://schemas.microsoft.com/office/drawing/2014/main" id="{FAD2C298-2E76-A19B-7221-C9F6210C2398}"/>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52</a:t>
                </a:r>
                <a:endParaRPr lang="zh-CN" altLang="en-US" sz="1400" dirty="0"/>
              </a:p>
            </p:txBody>
          </p:sp>
          <p:sp>
            <p:nvSpPr>
              <p:cNvPr id="109" name="矩形 108">
                <a:extLst>
                  <a:ext uri="{FF2B5EF4-FFF2-40B4-BE49-F238E27FC236}">
                    <a16:creationId xmlns:a16="http://schemas.microsoft.com/office/drawing/2014/main" id="{2F8A6ADC-F521-D5FA-08BC-803B36D4F01F}"/>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10" name="矩形 109">
                <a:extLst>
                  <a:ext uri="{FF2B5EF4-FFF2-40B4-BE49-F238E27FC236}">
                    <a16:creationId xmlns:a16="http://schemas.microsoft.com/office/drawing/2014/main" id="{101E9A29-390C-D303-102B-F03C4CC0D6C7}"/>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11" name="矩形 110">
                <a:extLst>
                  <a:ext uri="{FF2B5EF4-FFF2-40B4-BE49-F238E27FC236}">
                    <a16:creationId xmlns:a16="http://schemas.microsoft.com/office/drawing/2014/main" id="{4BF778AD-8038-D6E0-8F64-5B2D00DEFC65}"/>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112" name="组合 111">
              <a:extLst>
                <a:ext uri="{FF2B5EF4-FFF2-40B4-BE49-F238E27FC236}">
                  <a16:creationId xmlns:a16="http://schemas.microsoft.com/office/drawing/2014/main" id="{88464D2E-9C06-FE61-67C1-A43B4D038128}"/>
                </a:ext>
              </a:extLst>
            </p:cNvPr>
            <p:cNvGrpSpPr/>
            <p:nvPr/>
          </p:nvGrpSpPr>
          <p:grpSpPr>
            <a:xfrm>
              <a:off x="9279495" y="4945679"/>
              <a:ext cx="1616372" cy="404096"/>
              <a:chOff x="8857452" y="1310231"/>
              <a:chExt cx="1616372" cy="404096"/>
            </a:xfrm>
          </p:grpSpPr>
          <p:sp>
            <p:nvSpPr>
              <p:cNvPr id="113" name="矩形 112">
                <a:extLst>
                  <a:ext uri="{FF2B5EF4-FFF2-40B4-BE49-F238E27FC236}">
                    <a16:creationId xmlns:a16="http://schemas.microsoft.com/office/drawing/2014/main" id="{5155F8D8-1078-28CB-3117-4E8950000E91}"/>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55</a:t>
                </a:r>
                <a:endParaRPr lang="zh-CN" altLang="en-US" sz="1400" dirty="0"/>
              </a:p>
            </p:txBody>
          </p:sp>
          <p:sp>
            <p:nvSpPr>
              <p:cNvPr id="114" name="矩形 113">
                <a:extLst>
                  <a:ext uri="{FF2B5EF4-FFF2-40B4-BE49-F238E27FC236}">
                    <a16:creationId xmlns:a16="http://schemas.microsoft.com/office/drawing/2014/main" id="{49FE4B8F-3458-A008-B81C-D492857B5B1F}"/>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15" name="矩形 114">
                <a:extLst>
                  <a:ext uri="{FF2B5EF4-FFF2-40B4-BE49-F238E27FC236}">
                    <a16:creationId xmlns:a16="http://schemas.microsoft.com/office/drawing/2014/main" id="{A758E2BC-B9F0-554B-A698-87E44BB793F7}"/>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16" name="矩形 115">
                <a:extLst>
                  <a:ext uri="{FF2B5EF4-FFF2-40B4-BE49-F238E27FC236}">
                    <a16:creationId xmlns:a16="http://schemas.microsoft.com/office/drawing/2014/main" id="{A2582ABB-A5D6-E754-20FC-556ACA88EF13}"/>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117" name="组合 116">
              <a:extLst>
                <a:ext uri="{FF2B5EF4-FFF2-40B4-BE49-F238E27FC236}">
                  <a16:creationId xmlns:a16="http://schemas.microsoft.com/office/drawing/2014/main" id="{5E0AEE5F-2901-2B23-E87B-AEFE99A5D111}"/>
                </a:ext>
              </a:extLst>
            </p:cNvPr>
            <p:cNvGrpSpPr/>
            <p:nvPr/>
          </p:nvGrpSpPr>
          <p:grpSpPr>
            <a:xfrm>
              <a:off x="9279495" y="5349618"/>
              <a:ext cx="1616372" cy="404096"/>
              <a:chOff x="8857452" y="1310231"/>
              <a:chExt cx="1616372" cy="404096"/>
            </a:xfrm>
          </p:grpSpPr>
          <p:sp>
            <p:nvSpPr>
              <p:cNvPr id="118" name="矩形 117">
                <a:extLst>
                  <a:ext uri="{FF2B5EF4-FFF2-40B4-BE49-F238E27FC236}">
                    <a16:creationId xmlns:a16="http://schemas.microsoft.com/office/drawing/2014/main" id="{D3D131CE-3321-3348-35CB-11EF46909426}"/>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60</a:t>
                </a:r>
                <a:endParaRPr lang="zh-CN" altLang="en-US" sz="1400" dirty="0"/>
              </a:p>
            </p:txBody>
          </p:sp>
          <p:sp>
            <p:nvSpPr>
              <p:cNvPr id="119" name="矩形 118">
                <a:extLst>
                  <a:ext uri="{FF2B5EF4-FFF2-40B4-BE49-F238E27FC236}">
                    <a16:creationId xmlns:a16="http://schemas.microsoft.com/office/drawing/2014/main" id="{E8D2B6DB-8BA1-71A1-D987-BE32F17EE851}"/>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20" name="矩形 119">
                <a:extLst>
                  <a:ext uri="{FF2B5EF4-FFF2-40B4-BE49-F238E27FC236}">
                    <a16:creationId xmlns:a16="http://schemas.microsoft.com/office/drawing/2014/main" id="{FB57CE90-1CAD-D51F-87DD-D5FF8001D57F}"/>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21" name="矩形 120">
                <a:extLst>
                  <a:ext uri="{FF2B5EF4-FFF2-40B4-BE49-F238E27FC236}">
                    <a16:creationId xmlns:a16="http://schemas.microsoft.com/office/drawing/2014/main" id="{08E07619-F135-C5A9-A4CC-17C12C90C613}"/>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grpSp>
          <p:nvGrpSpPr>
            <p:cNvPr id="122" name="组合 121">
              <a:extLst>
                <a:ext uri="{FF2B5EF4-FFF2-40B4-BE49-F238E27FC236}">
                  <a16:creationId xmlns:a16="http://schemas.microsoft.com/office/drawing/2014/main" id="{CD425980-31E2-23E7-748C-301F67419709}"/>
                </a:ext>
              </a:extLst>
            </p:cNvPr>
            <p:cNvGrpSpPr/>
            <p:nvPr/>
          </p:nvGrpSpPr>
          <p:grpSpPr>
            <a:xfrm>
              <a:off x="9279495" y="5753562"/>
              <a:ext cx="1616372" cy="404096"/>
              <a:chOff x="8857452" y="1310231"/>
              <a:chExt cx="1616372" cy="404096"/>
            </a:xfrm>
          </p:grpSpPr>
          <p:sp>
            <p:nvSpPr>
              <p:cNvPr id="123" name="矩形 122">
                <a:extLst>
                  <a:ext uri="{FF2B5EF4-FFF2-40B4-BE49-F238E27FC236}">
                    <a16:creationId xmlns:a16="http://schemas.microsoft.com/office/drawing/2014/main" id="{ACA7A2D3-4B55-88D6-2C60-7EFDB4CF1D3F}"/>
                  </a:ext>
                </a:extLst>
              </p:cNvPr>
              <p:cNvSpPr/>
              <p:nvPr/>
            </p:nvSpPr>
            <p:spPr>
              <a:xfrm>
                <a:off x="8857452" y="13102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65</a:t>
                </a:r>
                <a:endParaRPr lang="zh-CN" altLang="en-US" sz="1400" dirty="0"/>
              </a:p>
            </p:txBody>
          </p:sp>
          <p:sp>
            <p:nvSpPr>
              <p:cNvPr id="124" name="矩形 123">
                <a:extLst>
                  <a:ext uri="{FF2B5EF4-FFF2-40B4-BE49-F238E27FC236}">
                    <a16:creationId xmlns:a16="http://schemas.microsoft.com/office/drawing/2014/main" id="{C359745D-3AD7-C9B5-FEC0-43E312DDA969}"/>
                  </a:ext>
                </a:extLst>
              </p:cNvPr>
              <p:cNvSpPr/>
              <p:nvPr/>
            </p:nvSpPr>
            <p:spPr>
              <a:xfrm>
                <a:off x="9261545" y="1310233"/>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25" name="矩形 124">
                <a:extLst>
                  <a:ext uri="{FF2B5EF4-FFF2-40B4-BE49-F238E27FC236}">
                    <a16:creationId xmlns:a16="http://schemas.microsoft.com/office/drawing/2014/main" id="{3E1FB69C-A97C-92DD-51F1-E9E58BD85BB3}"/>
                  </a:ext>
                </a:extLst>
              </p:cNvPr>
              <p:cNvSpPr/>
              <p:nvPr/>
            </p:nvSpPr>
            <p:spPr>
              <a:xfrm>
                <a:off x="9665638" y="1310232"/>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sp>
            <p:nvSpPr>
              <p:cNvPr id="126" name="矩形 125">
                <a:extLst>
                  <a:ext uri="{FF2B5EF4-FFF2-40B4-BE49-F238E27FC236}">
                    <a16:creationId xmlns:a16="http://schemas.microsoft.com/office/drawing/2014/main" id="{CC0501E7-7742-0E7C-E754-5EB893621303}"/>
                  </a:ext>
                </a:extLst>
              </p:cNvPr>
              <p:cNvSpPr/>
              <p:nvPr/>
            </p:nvSpPr>
            <p:spPr>
              <a:xfrm>
                <a:off x="10069731" y="1310231"/>
                <a:ext cx="404093"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sp>
          <p:nvSpPr>
            <p:cNvPr id="128" name="矩形 127">
              <a:extLst>
                <a:ext uri="{FF2B5EF4-FFF2-40B4-BE49-F238E27FC236}">
                  <a16:creationId xmlns:a16="http://schemas.microsoft.com/office/drawing/2014/main" id="{97F335D1-193A-FA61-CA7F-C51DA77A30A0}"/>
                </a:ext>
              </a:extLst>
            </p:cNvPr>
            <p:cNvSpPr/>
            <p:nvPr/>
          </p:nvSpPr>
          <p:spPr>
            <a:xfrm>
              <a:off x="9279495" y="4137804"/>
              <a:ext cx="1616372" cy="40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t>
              </a:r>
              <a:endParaRPr lang="zh-CN" altLang="en-US" sz="1400" dirty="0"/>
            </a:p>
          </p:txBody>
        </p:sp>
      </p:grpSp>
      <p:cxnSp>
        <p:nvCxnSpPr>
          <p:cNvPr id="135" name="直接箭头连接符 134">
            <a:extLst>
              <a:ext uri="{FF2B5EF4-FFF2-40B4-BE49-F238E27FC236}">
                <a16:creationId xmlns:a16="http://schemas.microsoft.com/office/drawing/2014/main" id="{D7B3846C-A8EC-CB2D-8CC3-C5872CF8FAA3}"/>
              </a:ext>
            </a:extLst>
          </p:cNvPr>
          <p:cNvCxnSpPr>
            <a:cxnSpLocks/>
            <a:stCxn id="32" idx="3"/>
            <a:endCxn id="63" idx="1"/>
          </p:cNvCxnSpPr>
          <p:nvPr/>
        </p:nvCxnSpPr>
        <p:spPr>
          <a:xfrm>
            <a:off x="5323521" y="5084602"/>
            <a:ext cx="361615" cy="744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990D946B-D4DB-D1F7-874F-7C9271DB0832}"/>
              </a:ext>
            </a:extLst>
          </p:cNvPr>
          <p:cNvCxnSpPr>
            <a:cxnSpLocks/>
            <a:stCxn id="63" idx="3"/>
            <a:endCxn id="64" idx="1"/>
          </p:cNvCxnSpPr>
          <p:nvPr/>
        </p:nvCxnSpPr>
        <p:spPr>
          <a:xfrm>
            <a:off x="6897415" y="5092045"/>
            <a:ext cx="36161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D8EED1E0-933F-3B7D-65FC-E2BEB8A65F90}"/>
              </a:ext>
            </a:extLst>
          </p:cNvPr>
          <p:cNvCxnSpPr>
            <a:cxnSpLocks/>
            <a:stCxn id="16" idx="3"/>
            <a:endCxn id="10" idx="1"/>
          </p:cNvCxnSpPr>
          <p:nvPr/>
        </p:nvCxnSpPr>
        <p:spPr>
          <a:xfrm>
            <a:off x="3707150" y="3522630"/>
            <a:ext cx="967755" cy="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1F54AE30-F531-64E2-58A7-956BE987F68A}"/>
              </a:ext>
            </a:extLst>
          </p:cNvPr>
          <p:cNvCxnSpPr>
            <a:cxnSpLocks/>
            <a:stCxn id="12" idx="3"/>
            <a:endCxn id="18" idx="1"/>
          </p:cNvCxnSpPr>
          <p:nvPr/>
        </p:nvCxnSpPr>
        <p:spPr>
          <a:xfrm>
            <a:off x="5887184" y="3522630"/>
            <a:ext cx="1371846" cy="154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5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725B0-9C2F-B2F9-5F20-132EA988AADD}"/>
              </a:ext>
            </a:extLst>
          </p:cNvPr>
          <p:cNvSpPr>
            <a:spLocks noGrp="1"/>
          </p:cNvSpPr>
          <p:nvPr>
            <p:ph type="title"/>
          </p:nvPr>
        </p:nvSpPr>
        <p:spPr/>
        <p:txBody>
          <a:bodyPr/>
          <a:lstStyle/>
          <a:p>
            <a:r>
              <a:rPr lang="zh-CN" altLang="en-US" dirty="0"/>
              <a:t>聚集索引</a:t>
            </a:r>
          </a:p>
        </p:txBody>
      </p:sp>
      <p:sp>
        <p:nvSpPr>
          <p:cNvPr id="4" name="灯片编号占位符 3">
            <a:extLst>
              <a:ext uri="{FF2B5EF4-FFF2-40B4-BE49-F238E27FC236}">
                <a16:creationId xmlns:a16="http://schemas.microsoft.com/office/drawing/2014/main" id="{F30F91CF-724C-A89D-703C-98E08CF9D6F9}"/>
              </a:ext>
            </a:extLst>
          </p:cNvPr>
          <p:cNvSpPr>
            <a:spLocks noGrp="1"/>
          </p:cNvSpPr>
          <p:nvPr>
            <p:ph type="sldNum" sz="quarter" idx="12"/>
          </p:nvPr>
        </p:nvSpPr>
        <p:spPr/>
        <p:txBody>
          <a:bodyPr/>
          <a:lstStyle/>
          <a:p>
            <a:fld id="{7F65B630-C7FF-41C0-9923-C5E5E29EED81}" type="slidenum">
              <a:rPr lang="zh-CN" altLang="en-US" smtClean="0"/>
              <a:t>25</a:t>
            </a:fld>
            <a:endParaRPr lang="zh-CN" altLang="en-US"/>
          </a:p>
        </p:txBody>
      </p:sp>
      <p:sp>
        <p:nvSpPr>
          <p:cNvPr id="6" name="文本框 5">
            <a:extLst>
              <a:ext uri="{FF2B5EF4-FFF2-40B4-BE49-F238E27FC236}">
                <a16:creationId xmlns:a16="http://schemas.microsoft.com/office/drawing/2014/main" id="{C35841C7-4A5B-0B5D-84C8-31555E2FA672}"/>
              </a:ext>
            </a:extLst>
          </p:cNvPr>
          <p:cNvSpPr txBox="1"/>
          <p:nvPr/>
        </p:nvSpPr>
        <p:spPr>
          <a:xfrm>
            <a:off x="660400" y="1130300"/>
            <a:ext cx="10858500" cy="12894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聚集索引中，叶节点包含基础表的数据页。</a:t>
            </a:r>
            <a:endParaRPr lang="en-US" altLang="zh-CN" dirty="0"/>
          </a:p>
          <a:p>
            <a:pPr marL="285750" indent="-285750">
              <a:lnSpc>
                <a:spcPct val="150000"/>
              </a:lnSpc>
              <a:buFont typeface="Arial" panose="020B0604020202020204" pitchFamily="34" charset="0"/>
              <a:buChar char="•"/>
            </a:pPr>
            <a:r>
              <a:rPr lang="zh-CN" altLang="en-US" dirty="0"/>
              <a:t>数据链内的页和行将按聚集索引键值进行排序。 </a:t>
            </a:r>
            <a:endParaRPr lang="en-US" altLang="zh-CN" dirty="0"/>
          </a:p>
          <a:p>
            <a:pPr marL="285750" indent="-285750">
              <a:lnSpc>
                <a:spcPct val="150000"/>
              </a:lnSpc>
              <a:buFont typeface="Arial" panose="020B0604020202020204" pitchFamily="34" charset="0"/>
              <a:buChar char="•"/>
            </a:pPr>
            <a:r>
              <a:rPr lang="zh-CN" altLang="en-US" dirty="0"/>
              <a:t>主键通常是聚集索引，但可以不是聚集索引。</a:t>
            </a:r>
            <a:endParaRPr lang="en-US" altLang="zh-CN" dirty="0"/>
          </a:p>
        </p:txBody>
      </p:sp>
      <p:grpSp>
        <p:nvGrpSpPr>
          <p:cNvPr id="70" name="组合 69">
            <a:extLst>
              <a:ext uri="{FF2B5EF4-FFF2-40B4-BE49-F238E27FC236}">
                <a16:creationId xmlns:a16="http://schemas.microsoft.com/office/drawing/2014/main" id="{15C0BEC2-66BD-2900-2CDC-6C5FDF52461E}"/>
              </a:ext>
            </a:extLst>
          </p:cNvPr>
          <p:cNvGrpSpPr/>
          <p:nvPr/>
        </p:nvGrpSpPr>
        <p:grpSpPr>
          <a:xfrm>
            <a:off x="2814540" y="2724096"/>
            <a:ext cx="6569882" cy="3292504"/>
            <a:chOff x="2814540" y="2489009"/>
            <a:chExt cx="6569882" cy="3292504"/>
          </a:xfrm>
        </p:grpSpPr>
        <p:grpSp>
          <p:nvGrpSpPr>
            <p:cNvPr id="57" name="组合 56">
              <a:extLst>
                <a:ext uri="{FF2B5EF4-FFF2-40B4-BE49-F238E27FC236}">
                  <a16:creationId xmlns:a16="http://schemas.microsoft.com/office/drawing/2014/main" id="{0671CEC3-B00D-93AC-8D38-C28CCC3E2F8E}"/>
                </a:ext>
              </a:extLst>
            </p:cNvPr>
            <p:cNvGrpSpPr/>
            <p:nvPr/>
          </p:nvGrpSpPr>
          <p:grpSpPr>
            <a:xfrm>
              <a:off x="2814540" y="5377420"/>
              <a:ext cx="6569882" cy="404093"/>
              <a:chOff x="2814540" y="5196731"/>
              <a:chExt cx="6569882" cy="404093"/>
            </a:xfrm>
          </p:grpSpPr>
          <p:grpSp>
            <p:nvGrpSpPr>
              <p:cNvPr id="25" name="组合 24">
                <a:extLst>
                  <a:ext uri="{FF2B5EF4-FFF2-40B4-BE49-F238E27FC236}">
                    <a16:creationId xmlns:a16="http://schemas.microsoft.com/office/drawing/2014/main" id="{294B8BC0-4917-9261-7003-CB4CF5876990}"/>
                  </a:ext>
                </a:extLst>
              </p:cNvPr>
              <p:cNvGrpSpPr/>
              <p:nvPr/>
            </p:nvGrpSpPr>
            <p:grpSpPr>
              <a:xfrm>
                <a:off x="6102962" y="5196731"/>
                <a:ext cx="3281460" cy="404093"/>
                <a:chOff x="6015484" y="5428843"/>
                <a:chExt cx="3281460" cy="404093"/>
              </a:xfrm>
            </p:grpSpPr>
            <p:sp>
              <p:nvSpPr>
                <p:cNvPr id="14" name="矩形 13">
                  <a:extLst>
                    <a:ext uri="{FF2B5EF4-FFF2-40B4-BE49-F238E27FC236}">
                      <a16:creationId xmlns:a16="http://schemas.microsoft.com/office/drawing/2014/main" id="{1B48218B-31A8-2094-0E4F-32B7946C3D1E}"/>
                    </a:ext>
                  </a:extLst>
                </p:cNvPr>
                <p:cNvSpPr>
                  <a:spLocks/>
                </p:cNvSpPr>
                <p:nvPr/>
              </p:nvSpPr>
              <p:spPr>
                <a:xfrm>
                  <a:off x="6015484"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3</a:t>
                  </a:r>
                  <a:endParaRPr lang="zh-CN" altLang="en-US" sz="1400" dirty="0"/>
                </a:p>
              </p:txBody>
            </p:sp>
            <p:sp>
              <p:nvSpPr>
                <p:cNvPr id="15" name="矩形 14">
                  <a:extLst>
                    <a:ext uri="{FF2B5EF4-FFF2-40B4-BE49-F238E27FC236}">
                      <a16:creationId xmlns:a16="http://schemas.microsoft.com/office/drawing/2014/main" id="{4E945E16-773A-A9D2-2225-710DF5FCD748}"/>
                    </a:ext>
                  </a:extLst>
                </p:cNvPr>
                <p:cNvSpPr>
                  <a:spLocks/>
                </p:cNvSpPr>
                <p:nvPr/>
              </p:nvSpPr>
              <p:spPr>
                <a:xfrm>
                  <a:off x="6426536"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A4</a:t>
                  </a:r>
                  <a:endParaRPr lang="zh-CN" altLang="en-US" sz="1400" dirty="0"/>
                </a:p>
              </p:txBody>
            </p:sp>
            <p:sp>
              <p:nvSpPr>
                <p:cNvPr id="16" name="矩形 15">
                  <a:extLst>
                    <a:ext uri="{FF2B5EF4-FFF2-40B4-BE49-F238E27FC236}">
                      <a16:creationId xmlns:a16="http://schemas.microsoft.com/office/drawing/2014/main" id="{049F0378-7A33-C0EB-62B5-726041DE0A81}"/>
                    </a:ext>
                  </a:extLst>
                </p:cNvPr>
                <p:cNvSpPr>
                  <a:spLocks/>
                </p:cNvSpPr>
                <p:nvPr/>
              </p:nvSpPr>
              <p:spPr>
                <a:xfrm>
                  <a:off x="6837588"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B3</a:t>
                  </a:r>
                  <a:endParaRPr lang="zh-CN" altLang="en-US" sz="1400" dirty="0"/>
                </a:p>
              </p:txBody>
            </p:sp>
            <p:sp>
              <p:nvSpPr>
                <p:cNvPr id="17" name="矩形 16">
                  <a:extLst>
                    <a:ext uri="{FF2B5EF4-FFF2-40B4-BE49-F238E27FC236}">
                      <a16:creationId xmlns:a16="http://schemas.microsoft.com/office/drawing/2014/main" id="{9E0FE39D-C41D-B98D-C798-2ED3A0A38FEC}"/>
                    </a:ext>
                  </a:extLst>
                </p:cNvPr>
                <p:cNvSpPr>
                  <a:spLocks/>
                </p:cNvSpPr>
                <p:nvPr/>
              </p:nvSpPr>
              <p:spPr>
                <a:xfrm>
                  <a:off x="7248640"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C3</a:t>
                  </a:r>
                  <a:endParaRPr lang="zh-CN" altLang="en-US" sz="1400" dirty="0"/>
                </a:p>
              </p:txBody>
            </p:sp>
            <p:sp>
              <p:nvSpPr>
                <p:cNvPr id="18" name="矩形 17">
                  <a:extLst>
                    <a:ext uri="{FF2B5EF4-FFF2-40B4-BE49-F238E27FC236}">
                      <a16:creationId xmlns:a16="http://schemas.microsoft.com/office/drawing/2014/main" id="{B49E984D-C795-79E7-64CA-7DB51EA8DB28}"/>
                    </a:ext>
                  </a:extLst>
                </p:cNvPr>
                <p:cNvSpPr>
                  <a:spLocks/>
                </p:cNvSpPr>
                <p:nvPr/>
              </p:nvSpPr>
              <p:spPr>
                <a:xfrm>
                  <a:off x="7659692"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4</a:t>
                  </a:r>
                  <a:endParaRPr lang="zh-CN" altLang="en-US" sz="1400" dirty="0"/>
                </a:p>
              </p:txBody>
            </p:sp>
            <p:sp>
              <p:nvSpPr>
                <p:cNvPr id="19" name="矩形 18">
                  <a:extLst>
                    <a:ext uri="{FF2B5EF4-FFF2-40B4-BE49-F238E27FC236}">
                      <a16:creationId xmlns:a16="http://schemas.microsoft.com/office/drawing/2014/main" id="{098ED065-F4D4-B187-50E6-525ACD255120}"/>
                    </a:ext>
                  </a:extLst>
                </p:cNvPr>
                <p:cNvSpPr>
                  <a:spLocks/>
                </p:cNvSpPr>
                <p:nvPr/>
              </p:nvSpPr>
              <p:spPr>
                <a:xfrm>
                  <a:off x="8070744"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A1</a:t>
                  </a:r>
                  <a:endParaRPr lang="zh-CN" altLang="en-US" sz="1400" dirty="0"/>
                </a:p>
              </p:txBody>
            </p:sp>
            <p:sp>
              <p:nvSpPr>
                <p:cNvPr id="20" name="矩形 19">
                  <a:extLst>
                    <a:ext uri="{FF2B5EF4-FFF2-40B4-BE49-F238E27FC236}">
                      <a16:creationId xmlns:a16="http://schemas.microsoft.com/office/drawing/2014/main" id="{380C7303-F06A-8EFC-463E-A4624B6EDA40}"/>
                    </a:ext>
                  </a:extLst>
                </p:cNvPr>
                <p:cNvSpPr>
                  <a:spLocks/>
                </p:cNvSpPr>
                <p:nvPr/>
              </p:nvSpPr>
              <p:spPr>
                <a:xfrm>
                  <a:off x="8481796"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B4</a:t>
                  </a:r>
                  <a:endParaRPr lang="zh-CN" altLang="en-US" sz="1400" dirty="0"/>
                </a:p>
              </p:txBody>
            </p:sp>
            <p:sp>
              <p:nvSpPr>
                <p:cNvPr id="21" name="矩形 20">
                  <a:extLst>
                    <a:ext uri="{FF2B5EF4-FFF2-40B4-BE49-F238E27FC236}">
                      <a16:creationId xmlns:a16="http://schemas.microsoft.com/office/drawing/2014/main" id="{C3F4CFB8-B9FD-AD18-C383-0B0BBEF8B548}"/>
                    </a:ext>
                  </a:extLst>
                </p:cNvPr>
                <p:cNvSpPr>
                  <a:spLocks/>
                </p:cNvSpPr>
                <p:nvPr/>
              </p:nvSpPr>
              <p:spPr>
                <a:xfrm>
                  <a:off x="8892851"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C4</a:t>
                  </a:r>
                  <a:endParaRPr lang="zh-CN" altLang="en-US" sz="1400" dirty="0"/>
                </a:p>
              </p:txBody>
            </p:sp>
          </p:grpSp>
          <p:grpSp>
            <p:nvGrpSpPr>
              <p:cNvPr id="24" name="组合 23">
                <a:extLst>
                  <a:ext uri="{FF2B5EF4-FFF2-40B4-BE49-F238E27FC236}">
                    <a16:creationId xmlns:a16="http://schemas.microsoft.com/office/drawing/2014/main" id="{DA0884C5-1024-F770-8C96-DDDFF65C86A4}"/>
                  </a:ext>
                </a:extLst>
              </p:cNvPr>
              <p:cNvGrpSpPr/>
              <p:nvPr/>
            </p:nvGrpSpPr>
            <p:grpSpPr>
              <a:xfrm>
                <a:off x="2814540" y="5196731"/>
                <a:ext cx="3281460" cy="404093"/>
                <a:chOff x="2114078" y="5438220"/>
                <a:chExt cx="3281460" cy="404093"/>
              </a:xfrm>
            </p:grpSpPr>
            <p:sp>
              <p:nvSpPr>
                <p:cNvPr id="33" name="矩形 32">
                  <a:extLst>
                    <a:ext uri="{FF2B5EF4-FFF2-40B4-BE49-F238E27FC236}">
                      <a16:creationId xmlns:a16="http://schemas.microsoft.com/office/drawing/2014/main" id="{95F6F14B-1A09-3CEC-AB5C-522E153B6347}"/>
                    </a:ext>
                  </a:extLst>
                </p:cNvPr>
                <p:cNvSpPr>
                  <a:spLocks/>
                </p:cNvSpPr>
                <p:nvPr/>
              </p:nvSpPr>
              <p:spPr>
                <a:xfrm>
                  <a:off x="2114078"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a:t>
                  </a:r>
                  <a:endParaRPr lang="zh-CN" altLang="en-US" sz="1400" dirty="0"/>
                </a:p>
              </p:txBody>
            </p:sp>
            <p:sp>
              <p:nvSpPr>
                <p:cNvPr id="34" name="矩形 33">
                  <a:extLst>
                    <a:ext uri="{FF2B5EF4-FFF2-40B4-BE49-F238E27FC236}">
                      <a16:creationId xmlns:a16="http://schemas.microsoft.com/office/drawing/2014/main" id="{349A0316-FCEA-B87E-0E89-44BADAD3CD51}"/>
                    </a:ext>
                  </a:extLst>
                </p:cNvPr>
                <p:cNvSpPr>
                  <a:spLocks/>
                </p:cNvSpPr>
                <p:nvPr/>
              </p:nvSpPr>
              <p:spPr>
                <a:xfrm>
                  <a:off x="2525130"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A3</a:t>
                  </a:r>
                  <a:endParaRPr lang="zh-CN" altLang="en-US" sz="1400" dirty="0"/>
                </a:p>
              </p:txBody>
            </p:sp>
            <p:sp>
              <p:nvSpPr>
                <p:cNvPr id="35" name="矩形 34">
                  <a:extLst>
                    <a:ext uri="{FF2B5EF4-FFF2-40B4-BE49-F238E27FC236}">
                      <a16:creationId xmlns:a16="http://schemas.microsoft.com/office/drawing/2014/main" id="{ACFEF1C0-25A4-8FCB-4406-A57759EEB320}"/>
                    </a:ext>
                  </a:extLst>
                </p:cNvPr>
                <p:cNvSpPr>
                  <a:spLocks/>
                </p:cNvSpPr>
                <p:nvPr/>
              </p:nvSpPr>
              <p:spPr>
                <a:xfrm>
                  <a:off x="2936182"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B1</a:t>
                  </a:r>
                  <a:endParaRPr lang="zh-CN" altLang="en-US" sz="1400" dirty="0"/>
                </a:p>
              </p:txBody>
            </p:sp>
            <p:sp>
              <p:nvSpPr>
                <p:cNvPr id="36" name="矩形 35">
                  <a:extLst>
                    <a:ext uri="{FF2B5EF4-FFF2-40B4-BE49-F238E27FC236}">
                      <a16:creationId xmlns:a16="http://schemas.microsoft.com/office/drawing/2014/main" id="{3A03349B-1687-AA55-DBB6-8B0D57463C3C}"/>
                    </a:ext>
                  </a:extLst>
                </p:cNvPr>
                <p:cNvSpPr>
                  <a:spLocks/>
                </p:cNvSpPr>
                <p:nvPr/>
              </p:nvSpPr>
              <p:spPr>
                <a:xfrm>
                  <a:off x="3347234"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C1</a:t>
                  </a:r>
                  <a:endParaRPr lang="zh-CN" altLang="en-US" sz="1400" dirty="0"/>
                </a:p>
              </p:txBody>
            </p:sp>
            <p:sp>
              <p:nvSpPr>
                <p:cNvPr id="37" name="矩形 36">
                  <a:extLst>
                    <a:ext uri="{FF2B5EF4-FFF2-40B4-BE49-F238E27FC236}">
                      <a16:creationId xmlns:a16="http://schemas.microsoft.com/office/drawing/2014/main" id="{8AE3799E-E1A8-F6D9-52ED-32846DE362B9}"/>
                    </a:ext>
                  </a:extLst>
                </p:cNvPr>
                <p:cNvSpPr>
                  <a:spLocks/>
                </p:cNvSpPr>
                <p:nvPr/>
              </p:nvSpPr>
              <p:spPr>
                <a:xfrm>
                  <a:off x="3758286"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2</a:t>
                  </a:r>
                  <a:endParaRPr lang="zh-CN" altLang="en-US" sz="1400" dirty="0"/>
                </a:p>
              </p:txBody>
            </p:sp>
            <p:sp>
              <p:nvSpPr>
                <p:cNvPr id="38" name="矩形 37">
                  <a:extLst>
                    <a:ext uri="{FF2B5EF4-FFF2-40B4-BE49-F238E27FC236}">
                      <a16:creationId xmlns:a16="http://schemas.microsoft.com/office/drawing/2014/main" id="{22CAD84B-E345-7404-D0A1-A812DF94A3AA}"/>
                    </a:ext>
                  </a:extLst>
                </p:cNvPr>
                <p:cNvSpPr>
                  <a:spLocks/>
                </p:cNvSpPr>
                <p:nvPr/>
              </p:nvSpPr>
              <p:spPr>
                <a:xfrm>
                  <a:off x="4169338"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A2</a:t>
                  </a:r>
                  <a:endParaRPr lang="zh-CN" altLang="en-US" sz="1400" dirty="0"/>
                </a:p>
              </p:txBody>
            </p:sp>
            <p:sp>
              <p:nvSpPr>
                <p:cNvPr id="39" name="矩形 38">
                  <a:extLst>
                    <a:ext uri="{FF2B5EF4-FFF2-40B4-BE49-F238E27FC236}">
                      <a16:creationId xmlns:a16="http://schemas.microsoft.com/office/drawing/2014/main" id="{709B7614-6335-73C0-C52B-6AE153818C43}"/>
                    </a:ext>
                  </a:extLst>
                </p:cNvPr>
                <p:cNvSpPr>
                  <a:spLocks/>
                </p:cNvSpPr>
                <p:nvPr/>
              </p:nvSpPr>
              <p:spPr>
                <a:xfrm>
                  <a:off x="4580390"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B2</a:t>
                  </a:r>
                  <a:endParaRPr lang="zh-CN" altLang="en-US" sz="1400" dirty="0"/>
                </a:p>
              </p:txBody>
            </p:sp>
            <p:sp>
              <p:nvSpPr>
                <p:cNvPr id="40" name="矩形 39">
                  <a:extLst>
                    <a:ext uri="{FF2B5EF4-FFF2-40B4-BE49-F238E27FC236}">
                      <a16:creationId xmlns:a16="http://schemas.microsoft.com/office/drawing/2014/main" id="{45476B5F-ABDE-D5AE-AEAC-BB1EB962A9DD}"/>
                    </a:ext>
                  </a:extLst>
                </p:cNvPr>
                <p:cNvSpPr>
                  <a:spLocks/>
                </p:cNvSpPr>
                <p:nvPr/>
              </p:nvSpPr>
              <p:spPr>
                <a:xfrm>
                  <a:off x="4991445"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C2</a:t>
                  </a:r>
                  <a:endParaRPr lang="zh-CN" altLang="en-US" sz="1400" dirty="0"/>
                </a:p>
              </p:txBody>
            </p:sp>
          </p:grpSp>
        </p:grpSp>
        <p:grpSp>
          <p:nvGrpSpPr>
            <p:cNvPr id="53" name="组合 52">
              <a:extLst>
                <a:ext uri="{FF2B5EF4-FFF2-40B4-BE49-F238E27FC236}">
                  <a16:creationId xmlns:a16="http://schemas.microsoft.com/office/drawing/2014/main" id="{A0E76598-871C-8276-89F6-DE311A64066A}"/>
                </a:ext>
              </a:extLst>
            </p:cNvPr>
            <p:cNvGrpSpPr/>
            <p:nvPr/>
          </p:nvGrpSpPr>
          <p:grpSpPr>
            <a:xfrm>
              <a:off x="4555032" y="3759095"/>
              <a:ext cx="1212279" cy="404095"/>
              <a:chOff x="4555032" y="3714044"/>
              <a:chExt cx="1212279" cy="404095"/>
            </a:xfrm>
          </p:grpSpPr>
          <p:sp>
            <p:nvSpPr>
              <p:cNvPr id="62" name="矩形 61">
                <a:extLst>
                  <a:ext uri="{FF2B5EF4-FFF2-40B4-BE49-F238E27FC236}">
                    <a16:creationId xmlns:a16="http://schemas.microsoft.com/office/drawing/2014/main" id="{1D057F69-F0A1-C566-AD8D-F4B1E9F35796}"/>
                  </a:ext>
                </a:extLst>
              </p:cNvPr>
              <p:cNvSpPr>
                <a:spLocks/>
              </p:cNvSpPr>
              <p:nvPr/>
            </p:nvSpPr>
            <p:spPr>
              <a:xfrm>
                <a:off x="4555032" y="371404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a:t>
                </a:r>
                <a:endParaRPr lang="zh-CN" altLang="en-US" sz="1400" dirty="0"/>
              </a:p>
            </p:txBody>
          </p:sp>
          <p:sp>
            <p:nvSpPr>
              <p:cNvPr id="63" name="矩形 62">
                <a:extLst>
                  <a:ext uri="{FF2B5EF4-FFF2-40B4-BE49-F238E27FC236}">
                    <a16:creationId xmlns:a16="http://schemas.microsoft.com/office/drawing/2014/main" id="{77E9AA3F-CB9F-17A5-5893-467B169D7681}"/>
                  </a:ext>
                </a:extLst>
              </p:cNvPr>
              <p:cNvSpPr/>
              <p:nvPr/>
            </p:nvSpPr>
            <p:spPr>
              <a:xfrm>
                <a:off x="4959125" y="371404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2</a:t>
                </a:r>
                <a:endParaRPr lang="zh-CN" altLang="en-US" sz="1400" dirty="0"/>
              </a:p>
            </p:txBody>
          </p:sp>
          <p:sp>
            <p:nvSpPr>
              <p:cNvPr id="64" name="矩形 63">
                <a:extLst>
                  <a:ext uri="{FF2B5EF4-FFF2-40B4-BE49-F238E27FC236}">
                    <a16:creationId xmlns:a16="http://schemas.microsoft.com/office/drawing/2014/main" id="{4772334A-D958-49BD-737C-0D7DD5525825}"/>
                  </a:ext>
                </a:extLst>
              </p:cNvPr>
              <p:cNvSpPr/>
              <p:nvPr/>
            </p:nvSpPr>
            <p:spPr>
              <a:xfrm>
                <a:off x="5363218" y="371404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3</a:t>
                </a:r>
                <a:endParaRPr lang="zh-CN" altLang="en-US" sz="1400" dirty="0"/>
              </a:p>
            </p:txBody>
          </p:sp>
        </p:grpSp>
        <p:grpSp>
          <p:nvGrpSpPr>
            <p:cNvPr id="65" name="组合 64">
              <a:extLst>
                <a:ext uri="{FF2B5EF4-FFF2-40B4-BE49-F238E27FC236}">
                  <a16:creationId xmlns:a16="http://schemas.microsoft.com/office/drawing/2014/main" id="{C2016A80-E0C8-6DCB-5789-D1DE22A9AD22}"/>
                </a:ext>
              </a:extLst>
            </p:cNvPr>
            <p:cNvGrpSpPr/>
            <p:nvPr/>
          </p:nvGrpSpPr>
          <p:grpSpPr>
            <a:xfrm>
              <a:off x="6424690" y="3759095"/>
              <a:ext cx="1212279" cy="404095"/>
              <a:chOff x="4107837" y="1403734"/>
              <a:chExt cx="1212279" cy="404095"/>
            </a:xfrm>
          </p:grpSpPr>
          <p:sp>
            <p:nvSpPr>
              <p:cNvPr id="66" name="矩形 65">
                <a:extLst>
                  <a:ext uri="{FF2B5EF4-FFF2-40B4-BE49-F238E27FC236}">
                    <a16:creationId xmlns:a16="http://schemas.microsoft.com/office/drawing/2014/main" id="{1EC1FFC1-26BD-3643-3706-20C4B7875429}"/>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4</a:t>
                </a:r>
                <a:endParaRPr lang="zh-CN" altLang="en-US" sz="1400" dirty="0"/>
              </a:p>
            </p:txBody>
          </p:sp>
          <p:sp>
            <p:nvSpPr>
              <p:cNvPr id="67" name="矩形 66">
                <a:extLst>
                  <a:ext uri="{FF2B5EF4-FFF2-40B4-BE49-F238E27FC236}">
                    <a16:creationId xmlns:a16="http://schemas.microsoft.com/office/drawing/2014/main" id="{92D3A228-9002-9736-4195-53DDA20B2FC1}"/>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t>
                </a:r>
                <a:endParaRPr lang="zh-CN" altLang="en-US" sz="1400" dirty="0"/>
              </a:p>
            </p:txBody>
          </p:sp>
          <p:sp>
            <p:nvSpPr>
              <p:cNvPr id="68" name="矩形 67">
                <a:extLst>
                  <a:ext uri="{FF2B5EF4-FFF2-40B4-BE49-F238E27FC236}">
                    <a16:creationId xmlns:a16="http://schemas.microsoft.com/office/drawing/2014/main" id="{595E1F57-7FB1-79FB-4610-E7782435DD76}"/>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t>
                </a:r>
                <a:endParaRPr lang="zh-CN" altLang="en-US" sz="1400" dirty="0"/>
              </a:p>
            </p:txBody>
          </p:sp>
        </p:grpSp>
        <p:cxnSp>
          <p:nvCxnSpPr>
            <p:cNvPr id="75" name="直接箭头连接符 74">
              <a:extLst>
                <a:ext uri="{FF2B5EF4-FFF2-40B4-BE49-F238E27FC236}">
                  <a16:creationId xmlns:a16="http://schemas.microsoft.com/office/drawing/2014/main" id="{7F8FFB4F-B4B5-33D6-E5E4-E5E5AABC2409}"/>
                </a:ext>
              </a:extLst>
            </p:cNvPr>
            <p:cNvCxnSpPr>
              <a:cxnSpLocks/>
              <a:stCxn id="64" idx="3"/>
              <a:endCxn id="66" idx="1"/>
            </p:cNvCxnSpPr>
            <p:nvPr/>
          </p:nvCxnSpPr>
          <p:spPr>
            <a:xfrm>
              <a:off x="5767311" y="3961142"/>
              <a:ext cx="657379" cy="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47BBE43F-1308-1366-ED5B-42F3B19E01B9}"/>
                </a:ext>
              </a:extLst>
            </p:cNvPr>
            <p:cNvSpPr/>
            <p:nvPr/>
          </p:nvSpPr>
          <p:spPr>
            <a:xfrm>
              <a:off x="5489860" y="2489009"/>
              <a:ext cx="1212279" cy="404093"/>
            </a:xfrm>
            <a:prstGeom prst="rect">
              <a:avLst/>
            </a:prstGeom>
            <a:solidFill>
              <a:srgbClr val="FFFFFF">
                <a:alpha val="50196"/>
              </a:srgbClr>
            </a:solid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t>省略</a:t>
              </a:r>
            </a:p>
          </p:txBody>
        </p:sp>
        <p:cxnSp>
          <p:nvCxnSpPr>
            <p:cNvPr id="79" name="直接箭头连接符 78">
              <a:extLst>
                <a:ext uri="{FF2B5EF4-FFF2-40B4-BE49-F238E27FC236}">
                  <a16:creationId xmlns:a16="http://schemas.microsoft.com/office/drawing/2014/main" id="{6A516E98-A689-C8FA-AA68-3C1D1106F422}"/>
                </a:ext>
              </a:extLst>
            </p:cNvPr>
            <p:cNvCxnSpPr>
              <a:cxnSpLocks/>
              <a:stCxn id="78" idx="2"/>
              <a:endCxn id="62" idx="0"/>
            </p:cNvCxnSpPr>
            <p:nvPr/>
          </p:nvCxnSpPr>
          <p:spPr>
            <a:xfrm flipH="1">
              <a:off x="4757079" y="2893102"/>
              <a:ext cx="1338921"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74710489-9ABC-4C38-41A2-39CC56DA2216}"/>
                </a:ext>
              </a:extLst>
            </p:cNvPr>
            <p:cNvCxnSpPr>
              <a:cxnSpLocks/>
              <a:stCxn id="78" idx="2"/>
              <a:endCxn id="66" idx="0"/>
            </p:cNvCxnSpPr>
            <p:nvPr/>
          </p:nvCxnSpPr>
          <p:spPr>
            <a:xfrm>
              <a:off x="6096000" y="2893102"/>
              <a:ext cx="530737"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92622573-AC83-754A-E61E-8C40255D6559}"/>
                </a:ext>
              </a:extLst>
            </p:cNvPr>
            <p:cNvCxnSpPr>
              <a:cxnSpLocks/>
              <a:stCxn id="62" idx="2"/>
              <a:endCxn id="33" idx="0"/>
            </p:cNvCxnSpPr>
            <p:nvPr/>
          </p:nvCxnSpPr>
          <p:spPr>
            <a:xfrm flipH="1">
              <a:off x="3016587" y="4163190"/>
              <a:ext cx="1740492"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AB070DDA-AC7E-E8A8-A20F-ECC2440B2069}"/>
                </a:ext>
              </a:extLst>
            </p:cNvPr>
            <p:cNvCxnSpPr>
              <a:cxnSpLocks/>
              <a:stCxn id="63" idx="2"/>
              <a:endCxn id="37" idx="0"/>
            </p:cNvCxnSpPr>
            <p:nvPr/>
          </p:nvCxnSpPr>
          <p:spPr>
            <a:xfrm flipH="1">
              <a:off x="4660795" y="4163189"/>
              <a:ext cx="500377" cy="1214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53928D25-385C-066F-3909-85B627008C5B}"/>
                </a:ext>
              </a:extLst>
            </p:cNvPr>
            <p:cNvCxnSpPr>
              <a:cxnSpLocks/>
              <a:stCxn id="64" idx="2"/>
              <a:endCxn id="14" idx="0"/>
            </p:cNvCxnSpPr>
            <p:nvPr/>
          </p:nvCxnSpPr>
          <p:spPr>
            <a:xfrm>
              <a:off x="5565265" y="4163188"/>
              <a:ext cx="739744" cy="12142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C661823-C305-1817-E8F9-3B87345817D1}"/>
                </a:ext>
              </a:extLst>
            </p:cNvPr>
            <p:cNvCxnSpPr>
              <a:cxnSpLocks/>
              <a:stCxn id="66" idx="2"/>
              <a:endCxn id="18" idx="0"/>
            </p:cNvCxnSpPr>
            <p:nvPr/>
          </p:nvCxnSpPr>
          <p:spPr>
            <a:xfrm>
              <a:off x="6626737" y="4163190"/>
              <a:ext cx="1322480"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561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78B11-DE0D-967E-FAC1-905D0D0420D1}"/>
              </a:ext>
            </a:extLst>
          </p:cNvPr>
          <p:cNvSpPr>
            <a:spLocks noGrp="1"/>
          </p:cNvSpPr>
          <p:nvPr>
            <p:ph type="title"/>
          </p:nvPr>
        </p:nvSpPr>
        <p:spPr/>
        <p:txBody>
          <a:bodyPr/>
          <a:lstStyle/>
          <a:p>
            <a:r>
              <a:rPr lang="zh-CN" altLang="en-US" dirty="0"/>
              <a:t>非聚集索引</a:t>
            </a:r>
          </a:p>
        </p:txBody>
      </p:sp>
      <p:sp>
        <p:nvSpPr>
          <p:cNvPr id="4" name="灯片编号占位符 3">
            <a:extLst>
              <a:ext uri="{FF2B5EF4-FFF2-40B4-BE49-F238E27FC236}">
                <a16:creationId xmlns:a16="http://schemas.microsoft.com/office/drawing/2014/main" id="{77FA94C1-B41D-7395-D28B-74BF3F5F79A7}"/>
              </a:ext>
            </a:extLst>
          </p:cNvPr>
          <p:cNvSpPr>
            <a:spLocks noGrp="1"/>
          </p:cNvSpPr>
          <p:nvPr>
            <p:ph type="sldNum" sz="quarter" idx="12"/>
          </p:nvPr>
        </p:nvSpPr>
        <p:spPr/>
        <p:txBody>
          <a:bodyPr/>
          <a:lstStyle/>
          <a:p>
            <a:fld id="{7F65B630-C7FF-41C0-9923-C5E5E29EED81}" type="slidenum">
              <a:rPr lang="zh-CN" altLang="en-US" smtClean="0"/>
              <a:t>26</a:t>
            </a:fld>
            <a:endParaRPr lang="zh-CN" altLang="en-US"/>
          </a:p>
        </p:txBody>
      </p:sp>
      <p:sp>
        <p:nvSpPr>
          <p:cNvPr id="7" name="文本框 6">
            <a:extLst>
              <a:ext uri="{FF2B5EF4-FFF2-40B4-BE49-F238E27FC236}">
                <a16:creationId xmlns:a16="http://schemas.microsoft.com/office/drawing/2014/main" id="{2C45E99E-DD19-8469-5F08-08AD5A532CC0}"/>
              </a:ext>
            </a:extLst>
          </p:cNvPr>
          <p:cNvSpPr txBox="1"/>
          <p:nvPr/>
        </p:nvSpPr>
        <p:spPr>
          <a:xfrm>
            <a:off x="660400" y="1130300"/>
            <a:ext cx="10858500" cy="12894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基础表的数据行不会根据其非聚集键按顺序排序和存储。</a:t>
            </a:r>
          </a:p>
          <a:p>
            <a:pPr marL="285750" indent="-285750">
              <a:lnSpc>
                <a:spcPct val="150000"/>
              </a:lnSpc>
              <a:buFont typeface="Arial" panose="020B0604020202020204" pitchFamily="34" charset="0"/>
              <a:buChar char="•"/>
            </a:pPr>
            <a:r>
              <a:rPr lang="zh-CN" altLang="en-US" dirty="0"/>
              <a:t>非聚集索引的叶级别是由索引页而不是由数据页组成。 非聚集索引的叶级别的索引页包含键列以及包含列。</a:t>
            </a:r>
            <a:endParaRPr lang="en-US" altLang="zh-CN" dirty="0"/>
          </a:p>
        </p:txBody>
      </p:sp>
      <p:grpSp>
        <p:nvGrpSpPr>
          <p:cNvPr id="117" name="组合 116">
            <a:extLst>
              <a:ext uri="{FF2B5EF4-FFF2-40B4-BE49-F238E27FC236}">
                <a16:creationId xmlns:a16="http://schemas.microsoft.com/office/drawing/2014/main" id="{B1D68953-5F71-A088-9809-D1B1BD101BB5}"/>
              </a:ext>
            </a:extLst>
          </p:cNvPr>
          <p:cNvGrpSpPr/>
          <p:nvPr/>
        </p:nvGrpSpPr>
        <p:grpSpPr>
          <a:xfrm>
            <a:off x="2816027" y="2724096"/>
            <a:ext cx="6569882" cy="3292504"/>
            <a:chOff x="2816027" y="2612226"/>
            <a:chExt cx="6569882" cy="3292504"/>
          </a:xfrm>
        </p:grpSpPr>
        <p:grpSp>
          <p:nvGrpSpPr>
            <p:cNvPr id="31" name="组合 30">
              <a:extLst>
                <a:ext uri="{FF2B5EF4-FFF2-40B4-BE49-F238E27FC236}">
                  <a16:creationId xmlns:a16="http://schemas.microsoft.com/office/drawing/2014/main" id="{0654FDA4-C696-7473-56CE-FB37125C2B14}"/>
                </a:ext>
              </a:extLst>
            </p:cNvPr>
            <p:cNvGrpSpPr/>
            <p:nvPr/>
          </p:nvGrpSpPr>
          <p:grpSpPr>
            <a:xfrm>
              <a:off x="2816027" y="5500637"/>
              <a:ext cx="6569882" cy="404093"/>
              <a:chOff x="2816027" y="5196731"/>
              <a:chExt cx="6569882" cy="404093"/>
            </a:xfrm>
          </p:grpSpPr>
          <p:grpSp>
            <p:nvGrpSpPr>
              <p:cNvPr id="49" name="组合 48">
                <a:extLst>
                  <a:ext uri="{FF2B5EF4-FFF2-40B4-BE49-F238E27FC236}">
                    <a16:creationId xmlns:a16="http://schemas.microsoft.com/office/drawing/2014/main" id="{9D24ACC4-FC45-ED76-721D-E752358EB169}"/>
                  </a:ext>
                </a:extLst>
              </p:cNvPr>
              <p:cNvGrpSpPr/>
              <p:nvPr/>
            </p:nvGrpSpPr>
            <p:grpSpPr>
              <a:xfrm>
                <a:off x="6104449" y="5196731"/>
                <a:ext cx="3281460" cy="404093"/>
                <a:chOff x="6016971" y="5428843"/>
                <a:chExt cx="3281460" cy="404093"/>
              </a:xfrm>
            </p:grpSpPr>
            <p:sp>
              <p:nvSpPr>
                <p:cNvPr id="104" name="矩形 103">
                  <a:extLst>
                    <a:ext uri="{FF2B5EF4-FFF2-40B4-BE49-F238E27FC236}">
                      <a16:creationId xmlns:a16="http://schemas.microsoft.com/office/drawing/2014/main" id="{E83436AE-8161-E20D-2292-661C2D875467}"/>
                    </a:ext>
                  </a:extLst>
                </p:cNvPr>
                <p:cNvSpPr>
                  <a:spLocks/>
                </p:cNvSpPr>
                <p:nvPr/>
              </p:nvSpPr>
              <p:spPr>
                <a:xfrm>
                  <a:off x="6016971"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3</a:t>
                  </a:r>
                  <a:endParaRPr lang="zh-CN" altLang="en-US" sz="1400" dirty="0"/>
                </a:p>
              </p:txBody>
            </p:sp>
            <p:sp>
              <p:nvSpPr>
                <p:cNvPr id="105" name="矩形 104">
                  <a:extLst>
                    <a:ext uri="{FF2B5EF4-FFF2-40B4-BE49-F238E27FC236}">
                      <a16:creationId xmlns:a16="http://schemas.microsoft.com/office/drawing/2014/main" id="{3AD814F6-57B5-7751-B494-49A271AE53D9}"/>
                    </a:ext>
                  </a:extLst>
                </p:cNvPr>
                <p:cNvSpPr>
                  <a:spLocks/>
                </p:cNvSpPr>
                <p:nvPr/>
              </p:nvSpPr>
              <p:spPr>
                <a:xfrm>
                  <a:off x="6428023"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A4</a:t>
                  </a:r>
                  <a:endParaRPr lang="zh-CN" altLang="en-US" sz="1400" dirty="0"/>
                </a:p>
              </p:txBody>
            </p:sp>
            <p:sp>
              <p:nvSpPr>
                <p:cNvPr id="106" name="矩形 105">
                  <a:extLst>
                    <a:ext uri="{FF2B5EF4-FFF2-40B4-BE49-F238E27FC236}">
                      <a16:creationId xmlns:a16="http://schemas.microsoft.com/office/drawing/2014/main" id="{5EFD84BA-63C5-42A2-0E48-9F6B1A4D6B0F}"/>
                    </a:ext>
                  </a:extLst>
                </p:cNvPr>
                <p:cNvSpPr>
                  <a:spLocks/>
                </p:cNvSpPr>
                <p:nvPr/>
              </p:nvSpPr>
              <p:spPr>
                <a:xfrm>
                  <a:off x="6839075"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B3</a:t>
                  </a:r>
                  <a:endParaRPr lang="zh-CN" altLang="en-US" sz="1400" dirty="0"/>
                </a:p>
              </p:txBody>
            </p:sp>
            <p:sp>
              <p:nvSpPr>
                <p:cNvPr id="107" name="矩形 106">
                  <a:extLst>
                    <a:ext uri="{FF2B5EF4-FFF2-40B4-BE49-F238E27FC236}">
                      <a16:creationId xmlns:a16="http://schemas.microsoft.com/office/drawing/2014/main" id="{29CD6913-D3F9-A054-F41A-3C22C2AEC102}"/>
                    </a:ext>
                  </a:extLst>
                </p:cNvPr>
                <p:cNvSpPr>
                  <a:spLocks/>
                </p:cNvSpPr>
                <p:nvPr/>
              </p:nvSpPr>
              <p:spPr>
                <a:xfrm>
                  <a:off x="7250127"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C3</a:t>
                  </a:r>
                  <a:endParaRPr lang="zh-CN" altLang="en-US" sz="1400" dirty="0"/>
                </a:p>
              </p:txBody>
            </p:sp>
            <p:sp>
              <p:nvSpPr>
                <p:cNvPr id="108" name="矩形 107">
                  <a:extLst>
                    <a:ext uri="{FF2B5EF4-FFF2-40B4-BE49-F238E27FC236}">
                      <a16:creationId xmlns:a16="http://schemas.microsoft.com/office/drawing/2014/main" id="{8ED4526F-0F23-C775-1A3F-2592280E26E0}"/>
                    </a:ext>
                  </a:extLst>
                </p:cNvPr>
                <p:cNvSpPr>
                  <a:spLocks/>
                </p:cNvSpPr>
                <p:nvPr/>
              </p:nvSpPr>
              <p:spPr>
                <a:xfrm>
                  <a:off x="7661179"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4</a:t>
                  </a:r>
                  <a:endParaRPr lang="zh-CN" altLang="en-US" sz="1400" dirty="0"/>
                </a:p>
              </p:txBody>
            </p:sp>
            <p:sp>
              <p:nvSpPr>
                <p:cNvPr id="109" name="矩形 108">
                  <a:extLst>
                    <a:ext uri="{FF2B5EF4-FFF2-40B4-BE49-F238E27FC236}">
                      <a16:creationId xmlns:a16="http://schemas.microsoft.com/office/drawing/2014/main" id="{3F8AA942-B2A5-586D-1022-F106559B3594}"/>
                    </a:ext>
                  </a:extLst>
                </p:cNvPr>
                <p:cNvSpPr>
                  <a:spLocks/>
                </p:cNvSpPr>
                <p:nvPr/>
              </p:nvSpPr>
              <p:spPr>
                <a:xfrm>
                  <a:off x="8072231"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A1</a:t>
                  </a:r>
                  <a:endParaRPr lang="zh-CN" altLang="en-US" sz="1400" dirty="0"/>
                </a:p>
              </p:txBody>
            </p:sp>
            <p:sp>
              <p:nvSpPr>
                <p:cNvPr id="110" name="矩形 109">
                  <a:extLst>
                    <a:ext uri="{FF2B5EF4-FFF2-40B4-BE49-F238E27FC236}">
                      <a16:creationId xmlns:a16="http://schemas.microsoft.com/office/drawing/2014/main" id="{71B9AFC0-B1A3-52CA-BB48-8D2AFC1317FB}"/>
                    </a:ext>
                  </a:extLst>
                </p:cNvPr>
                <p:cNvSpPr>
                  <a:spLocks/>
                </p:cNvSpPr>
                <p:nvPr/>
              </p:nvSpPr>
              <p:spPr>
                <a:xfrm>
                  <a:off x="8483283"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B4</a:t>
                  </a:r>
                  <a:endParaRPr lang="zh-CN" altLang="en-US" sz="1400" dirty="0"/>
                </a:p>
              </p:txBody>
            </p:sp>
            <p:sp>
              <p:nvSpPr>
                <p:cNvPr id="111" name="矩形 110">
                  <a:extLst>
                    <a:ext uri="{FF2B5EF4-FFF2-40B4-BE49-F238E27FC236}">
                      <a16:creationId xmlns:a16="http://schemas.microsoft.com/office/drawing/2014/main" id="{6624F779-DB3A-365E-1BE1-43CC2EC35E8A}"/>
                    </a:ext>
                  </a:extLst>
                </p:cNvPr>
                <p:cNvSpPr>
                  <a:spLocks/>
                </p:cNvSpPr>
                <p:nvPr/>
              </p:nvSpPr>
              <p:spPr>
                <a:xfrm>
                  <a:off x="8894338"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C4</a:t>
                  </a:r>
                  <a:endParaRPr lang="zh-CN" altLang="en-US" sz="1400" dirty="0"/>
                </a:p>
              </p:txBody>
            </p:sp>
          </p:grpSp>
          <p:grpSp>
            <p:nvGrpSpPr>
              <p:cNvPr id="92" name="组合 91">
                <a:extLst>
                  <a:ext uri="{FF2B5EF4-FFF2-40B4-BE49-F238E27FC236}">
                    <a16:creationId xmlns:a16="http://schemas.microsoft.com/office/drawing/2014/main" id="{53E38AF6-C317-C1BE-1DDE-2F62627CF794}"/>
                  </a:ext>
                </a:extLst>
              </p:cNvPr>
              <p:cNvGrpSpPr/>
              <p:nvPr/>
            </p:nvGrpSpPr>
            <p:grpSpPr>
              <a:xfrm>
                <a:off x="2816027" y="5196731"/>
                <a:ext cx="3281460" cy="404093"/>
                <a:chOff x="2115565" y="5438220"/>
                <a:chExt cx="3281460" cy="404093"/>
              </a:xfrm>
            </p:grpSpPr>
            <p:sp>
              <p:nvSpPr>
                <p:cNvPr id="95" name="矩形 94">
                  <a:extLst>
                    <a:ext uri="{FF2B5EF4-FFF2-40B4-BE49-F238E27FC236}">
                      <a16:creationId xmlns:a16="http://schemas.microsoft.com/office/drawing/2014/main" id="{683F4490-F783-E688-76AF-3B6C7FA95409}"/>
                    </a:ext>
                  </a:extLst>
                </p:cNvPr>
                <p:cNvSpPr>
                  <a:spLocks/>
                </p:cNvSpPr>
                <p:nvPr/>
              </p:nvSpPr>
              <p:spPr>
                <a:xfrm>
                  <a:off x="2115565"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a:t>
                  </a:r>
                  <a:endParaRPr lang="zh-CN" altLang="en-US" sz="1400" dirty="0"/>
                </a:p>
              </p:txBody>
            </p:sp>
            <p:sp>
              <p:nvSpPr>
                <p:cNvPr id="96" name="矩形 95">
                  <a:extLst>
                    <a:ext uri="{FF2B5EF4-FFF2-40B4-BE49-F238E27FC236}">
                      <a16:creationId xmlns:a16="http://schemas.microsoft.com/office/drawing/2014/main" id="{AB051469-0781-8354-B170-84E2C33F3369}"/>
                    </a:ext>
                  </a:extLst>
                </p:cNvPr>
                <p:cNvSpPr>
                  <a:spLocks/>
                </p:cNvSpPr>
                <p:nvPr/>
              </p:nvSpPr>
              <p:spPr>
                <a:xfrm>
                  <a:off x="2526617"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A3</a:t>
                  </a:r>
                  <a:endParaRPr lang="zh-CN" altLang="en-US" sz="1400" dirty="0"/>
                </a:p>
              </p:txBody>
            </p:sp>
            <p:sp>
              <p:nvSpPr>
                <p:cNvPr id="97" name="矩形 96">
                  <a:extLst>
                    <a:ext uri="{FF2B5EF4-FFF2-40B4-BE49-F238E27FC236}">
                      <a16:creationId xmlns:a16="http://schemas.microsoft.com/office/drawing/2014/main" id="{6DB00F71-11D6-9797-3577-7DBF35EBF0FD}"/>
                    </a:ext>
                  </a:extLst>
                </p:cNvPr>
                <p:cNvSpPr>
                  <a:spLocks/>
                </p:cNvSpPr>
                <p:nvPr/>
              </p:nvSpPr>
              <p:spPr>
                <a:xfrm>
                  <a:off x="2937669"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B1</a:t>
                  </a:r>
                  <a:endParaRPr lang="zh-CN" altLang="en-US" sz="1400" dirty="0"/>
                </a:p>
              </p:txBody>
            </p:sp>
            <p:sp>
              <p:nvSpPr>
                <p:cNvPr id="98" name="矩形 97">
                  <a:extLst>
                    <a:ext uri="{FF2B5EF4-FFF2-40B4-BE49-F238E27FC236}">
                      <a16:creationId xmlns:a16="http://schemas.microsoft.com/office/drawing/2014/main" id="{AB26DFCA-F76D-0CC4-080D-96F29F3F5015}"/>
                    </a:ext>
                  </a:extLst>
                </p:cNvPr>
                <p:cNvSpPr>
                  <a:spLocks/>
                </p:cNvSpPr>
                <p:nvPr/>
              </p:nvSpPr>
              <p:spPr>
                <a:xfrm>
                  <a:off x="3348721"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C1</a:t>
                  </a:r>
                  <a:endParaRPr lang="zh-CN" altLang="en-US" sz="1400" dirty="0"/>
                </a:p>
              </p:txBody>
            </p:sp>
            <p:sp>
              <p:nvSpPr>
                <p:cNvPr id="99" name="矩形 98">
                  <a:extLst>
                    <a:ext uri="{FF2B5EF4-FFF2-40B4-BE49-F238E27FC236}">
                      <a16:creationId xmlns:a16="http://schemas.microsoft.com/office/drawing/2014/main" id="{5DE21F06-B821-BFA8-7D18-952FC47BB2D0}"/>
                    </a:ext>
                  </a:extLst>
                </p:cNvPr>
                <p:cNvSpPr>
                  <a:spLocks/>
                </p:cNvSpPr>
                <p:nvPr/>
              </p:nvSpPr>
              <p:spPr>
                <a:xfrm>
                  <a:off x="3759773"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2</a:t>
                  </a:r>
                  <a:endParaRPr lang="zh-CN" altLang="en-US" sz="1400" dirty="0"/>
                </a:p>
              </p:txBody>
            </p:sp>
            <p:sp>
              <p:nvSpPr>
                <p:cNvPr id="100" name="矩形 99">
                  <a:extLst>
                    <a:ext uri="{FF2B5EF4-FFF2-40B4-BE49-F238E27FC236}">
                      <a16:creationId xmlns:a16="http://schemas.microsoft.com/office/drawing/2014/main" id="{1728A69B-5D85-90AE-BA60-BF64C0604683}"/>
                    </a:ext>
                  </a:extLst>
                </p:cNvPr>
                <p:cNvSpPr>
                  <a:spLocks/>
                </p:cNvSpPr>
                <p:nvPr/>
              </p:nvSpPr>
              <p:spPr>
                <a:xfrm>
                  <a:off x="4170825"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A2</a:t>
                  </a:r>
                  <a:endParaRPr lang="zh-CN" altLang="en-US" sz="1400" dirty="0"/>
                </a:p>
              </p:txBody>
            </p:sp>
            <p:sp>
              <p:nvSpPr>
                <p:cNvPr id="101" name="矩形 100">
                  <a:extLst>
                    <a:ext uri="{FF2B5EF4-FFF2-40B4-BE49-F238E27FC236}">
                      <a16:creationId xmlns:a16="http://schemas.microsoft.com/office/drawing/2014/main" id="{10C963BB-6AF3-1FCC-BBCB-30AC0F0EB4D5}"/>
                    </a:ext>
                  </a:extLst>
                </p:cNvPr>
                <p:cNvSpPr>
                  <a:spLocks/>
                </p:cNvSpPr>
                <p:nvPr/>
              </p:nvSpPr>
              <p:spPr>
                <a:xfrm>
                  <a:off x="4581877"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B2</a:t>
                  </a:r>
                  <a:endParaRPr lang="zh-CN" altLang="en-US" sz="1400" dirty="0"/>
                </a:p>
              </p:txBody>
            </p:sp>
            <p:sp>
              <p:nvSpPr>
                <p:cNvPr id="102" name="矩形 101">
                  <a:extLst>
                    <a:ext uri="{FF2B5EF4-FFF2-40B4-BE49-F238E27FC236}">
                      <a16:creationId xmlns:a16="http://schemas.microsoft.com/office/drawing/2014/main" id="{C31C38BF-F586-D899-35D6-068146628CEA}"/>
                    </a:ext>
                  </a:extLst>
                </p:cNvPr>
                <p:cNvSpPr>
                  <a:spLocks/>
                </p:cNvSpPr>
                <p:nvPr/>
              </p:nvSpPr>
              <p:spPr>
                <a:xfrm>
                  <a:off x="4992932"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C2</a:t>
                  </a:r>
                  <a:endParaRPr lang="zh-CN" altLang="en-US" sz="1400" dirty="0"/>
                </a:p>
              </p:txBody>
            </p:sp>
          </p:grpSp>
        </p:grpSp>
        <p:grpSp>
          <p:nvGrpSpPr>
            <p:cNvPr id="32" name="组合 31">
              <a:extLst>
                <a:ext uri="{FF2B5EF4-FFF2-40B4-BE49-F238E27FC236}">
                  <a16:creationId xmlns:a16="http://schemas.microsoft.com/office/drawing/2014/main" id="{33C194DB-2507-65B6-5850-04B9A749B2B8}"/>
                </a:ext>
              </a:extLst>
            </p:cNvPr>
            <p:cNvGrpSpPr/>
            <p:nvPr/>
          </p:nvGrpSpPr>
          <p:grpSpPr>
            <a:xfrm>
              <a:off x="4555032" y="3882312"/>
              <a:ext cx="1212279" cy="404095"/>
              <a:chOff x="4555032" y="3714044"/>
              <a:chExt cx="1212279" cy="404095"/>
            </a:xfrm>
          </p:grpSpPr>
          <p:sp>
            <p:nvSpPr>
              <p:cNvPr id="46" name="矩形 45">
                <a:extLst>
                  <a:ext uri="{FF2B5EF4-FFF2-40B4-BE49-F238E27FC236}">
                    <a16:creationId xmlns:a16="http://schemas.microsoft.com/office/drawing/2014/main" id="{AE79F76E-6101-1A0A-ECD2-14C854AFB755}"/>
                  </a:ext>
                </a:extLst>
              </p:cNvPr>
              <p:cNvSpPr>
                <a:spLocks/>
              </p:cNvSpPr>
              <p:nvPr/>
            </p:nvSpPr>
            <p:spPr>
              <a:xfrm>
                <a:off x="4555032" y="371404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A1</a:t>
                </a:r>
                <a:endParaRPr lang="zh-CN" altLang="en-US" sz="1400" dirty="0"/>
              </a:p>
            </p:txBody>
          </p:sp>
          <p:sp>
            <p:nvSpPr>
              <p:cNvPr id="47" name="矩形 46">
                <a:extLst>
                  <a:ext uri="{FF2B5EF4-FFF2-40B4-BE49-F238E27FC236}">
                    <a16:creationId xmlns:a16="http://schemas.microsoft.com/office/drawing/2014/main" id="{CAEAAFE8-AEA1-18B1-84C9-6C52B54E3615}"/>
                  </a:ext>
                </a:extLst>
              </p:cNvPr>
              <p:cNvSpPr/>
              <p:nvPr/>
            </p:nvSpPr>
            <p:spPr>
              <a:xfrm>
                <a:off x="4959125" y="371404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A2</a:t>
                </a:r>
                <a:endParaRPr lang="zh-CN" altLang="en-US" sz="1400" dirty="0"/>
              </a:p>
            </p:txBody>
          </p:sp>
          <p:sp>
            <p:nvSpPr>
              <p:cNvPr id="48" name="矩形 47">
                <a:extLst>
                  <a:ext uri="{FF2B5EF4-FFF2-40B4-BE49-F238E27FC236}">
                    <a16:creationId xmlns:a16="http://schemas.microsoft.com/office/drawing/2014/main" id="{4C36E00F-0E01-11E9-8D6B-E85A44A0A2DC}"/>
                  </a:ext>
                </a:extLst>
              </p:cNvPr>
              <p:cNvSpPr/>
              <p:nvPr/>
            </p:nvSpPr>
            <p:spPr>
              <a:xfrm>
                <a:off x="5363218" y="371404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A3</a:t>
                </a:r>
                <a:endParaRPr lang="zh-CN" altLang="en-US" sz="1400" dirty="0"/>
              </a:p>
            </p:txBody>
          </p:sp>
        </p:grpSp>
        <p:grpSp>
          <p:nvGrpSpPr>
            <p:cNvPr id="33" name="组合 32">
              <a:extLst>
                <a:ext uri="{FF2B5EF4-FFF2-40B4-BE49-F238E27FC236}">
                  <a16:creationId xmlns:a16="http://schemas.microsoft.com/office/drawing/2014/main" id="{3E20C4EC-414C-C9D3-2D53-3652ED253D82}"/>
                </a:ext>
              </a:extLst>
            </p:cNvPr>
            <p:cNvGrpSpPr/>
            <p:nvPr/>
          </p:nvGrpSpPr>
          <p:grpSpPr>
            <a:xfrm>
              <a:off x="6424690" y="3882312"/>
              <a:ext cx="1212279" cy="404095"/>
              <a:chOff x="4107837" y="1403734"/>
              <a:chExt cx="1212279" cy="404095"/>
            </a:xfrm>
          </p:grpSpPr>
          <p:sp>
            <p:nvSpPr>
              <p:cNvPr id="43" name="矩形 42">
                <a:extLst>
                  <a:ext uri="{FF2B5EF4-FFF2-40B4-BE49-F238E27FC236}">
                    <a16:creationId xmlns:a16="http://schemas.microsoft.com/office/drawing/2014/main" id="{EDE3C853-9738-D5C2-F29A-1605EA998C87}"/>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A4</a:t>
                </a:r>
                <a:endParaRPr lang="zh-CN" altLang="en-US" sz="1400" dirty="0"/>
              </a:p>
            </p:txBody>
          </p:sp>
          <p:sp>
            <p:nvSpPr>
              <p:cNvPr id="44" name="矩形 43">
                <a:extLst>
                  <a:ext uri="{FF2B5EF4-FFF2-40B4-BE49-F238E27FC236}">
                    <a16:creationId xmlns:a16="http://schemas.microsoft.com/office/drawing/2014/main" id="{A44D93AE-1D5C-9567-3FA2-BB29DFF35481}"/>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t>
                </a:r>
                <a:endParaRPr lang="zh-CN" altLang="en-US" sz="1400" dirty="0"/>
              </a:p>
            </p:txBody>
          </p:sp>
          <p:sp>
            <p:nvSpPr>
              <p:cNvPr id="45" name="矩形 44">
                <a:extLst>
                  <a:ext uri="{FF2B5EF4-FFF2-40B4-BE49-F238E27FC236}">
                    <a16:creationId xmlns:a16="http://schemas.microsoft.com/office/drawing/2014/main" id="{B737AA19-D6A5-F0AE-00D6-AE028B060526}"/>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a:t>
                </a:r>
                <a:endParaRPr lang="zh-CN" altLang="en-US" sz="1400" dirty="0"/>
              </a:p>
            </p:txBody>
          </p:sp>
        </p:grpSp>
        <p:cxnSp>
          <p:nvCxnSpPr>
            <p:cNvPr id="34" name="直接箭头连接符 33">
              <a:extLst>
                <a:ext uri="{FF2B5EF4-FFF2-40B4-BE49-F238E27FC236}">
                  <a16:creationId xmlns:a16="http://schemas.microsoft.com/office/drawing/2014/main" id="{B3184C20-0E3D-9156-8B0F-308BCFBD7F47}"/>
                </a:ext>
              </a:extLst>
            </p:cNvPr>
            <p:cNvCxnSpPr>
              <a:cxnSpLocks/>
              <a:stCxn id="48" idx="3"/>
              <a:endCxn id="43" idx="1"/>
            </p:cNvCxnSpPr>
            <p:nvPr/>
          </p:nvCxnSpPr>
          <p:spPr>
            <a:xfrm>
              <a:off x="5767311" y="4084359"/>
              <a:ext cx="657379" cy="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1DFAB4E6-BF09-C9A7-1967-8CE63DE87628}"/>
                </a:ext>
              </a:extLst>
            </p:cNvPr>
            <p:cNvSpPr/>
            <p:nvPr/>
          </p:nvSpPr>
          <p:spPr>
            <a:xfrm>
              <a:off x="5489860" y="2612226"/>
              <a:ext cx="1212279" cy="404093"/>
            </a:xfrm>
            <a:prstGeom prst="rect">
              <a:avLst/>
            </a:prstGeom>
            <a:solidFill>
              <a:srgbClr val="FFFFFF">
                <a:alpha val="50196"/>
              </a:srgbClr>
            </a:solidFill>
            <a:ln>
              <a:prstDash val="dash"/>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zh-CN" altLang="en-US" sz="1400" dirty="0"/>
                <a:t>省略</a:t>
              </a:r>
            </a:p>
          </p:txBody>
        </p:sp>
        <p:cxnSp>
          <p:nvCxnSpPr>
            <p:cNvPr id="36" name="直接箭头连接符 35">
              <a:extLst>
                <a:ext uri="{FF2B5EF4-FFF2-40B4-BE49-F238E27FC236}">
                  <a16:creationId xmlns:a16="http://schemas.microsoft.com/office/drawing/2014/main" id="{71FDFD7A-D9A0-4B4E-58FD-69235A670710}"/>
                </a:ext>
              </a:extLst>
            </p:cNvPr>
            <p:cNvCxnSpPr>
              <a:cxnSpLocks/>
              <a:stCxn id="35" idx="2"/>
              <a:endCxn id="46" idx="0"/>
            </p:cNvCxnSpPr>
            <p:nvPr/>
          </p:nvCxnSpPr>
          <p:spPr>
            <a:xfrm flipH="1">
              <a:off x="4757079" y="3016319"/>
              <a:ext cx="1338921"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BAEF334-E8AB-54CB-84F9-A79BD4CAAEF6}"/>
                </a:ext>
              </a:extLst>
            </p:cNvPr>
            <p:cNvCxnSpPr>
              <a:cxnSpLocks/>
              <a:stCxn id="35" idx="2"/>
              <a:endCxn id="43" idx="0"/>
            </p:cNvCxnSpPr>
            <p:nvPr/>
          </p:nvCxnSpPr>
          <p:spPr>
            <a:xfrm>
              <a:off x="6096000" y="3016319"/>
              <a:ext cx="530737"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B576B82-9592-6183-813C-F6AA7FD54E31}"/>
                </a:ext>
              </a:extLst>
            </p:cNvPr>
            <p:cNvCxnSpPr>
              <a:cxnSpLocks/>
              <a:stCxn id="46" idx="2"/>
              <a:endCxn id="108" idx="0"/>
            </p:cNvCxnSpPr>
            <p:nvPr/>
          </p:nvCxnSpPr>
          <p:spPr>
            <a:xfrm>
              <a:off x="4757079" y="4286407"/>
              <a:ext cx="3193625"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278904C-12E8-2269-5AE6-CFD553EFF1EB}"/>
                </a:ext>
              </a:extLst>
            </p:cNvPr>
            <p:cNvCxnSpPr>
              <a:cxnSpLocks/>
              <a:stCxn id="47" idx="2"/>
              <a:endCxn id="99" idx="0"/>
            </p:cNvCxnSpPr>
            <p:nvPr/>
          </p:nvCxnSpPr>
          <p:spPr>
            <a:xfrm flipH="1">
              <a:off x="4662282" y="4286406"/>
              <a:ext cx="498890" cy="1214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758C819-EEC5-322C-4AB5-B28B08A411A2}"/>
                </a:ext>
              </a:extLst>
            </p:cNvPr>
            <p:cNvCxnSpPr>
              <a:cxnSpLocks/>
              <a:stCxn id="48" idx="2"/>
              <a:endCxn id="95" idx="0"/>
            </p:cNvCxnSpPr>
            <p:nvPr/>
          </p:nvCxnSpPr>
          <p:spPr>
            <a:xfrm flipH="1">
              <a:off x="3018074" y="4286405"/>
              <a:ext cx="2547191" cy="12142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7350705-8879-EB63-EB93-EC0A5375289D}"/>
                </a:ext>
              </a:extLst>
            </p:cNvPr>
            <p:cNvCxnSpPr>
              <a:cxnSpLocks/>
              <a:stCxn id="43" idx="2"/>
              <a:endCxn id="104" idx="0"/>
            </p:cNvCxnSpPr>
            <p:nvPr/>
          </p:nvCxnSpPr>
          <p:spPr>
            <a:xfrm flipH="1">
              <a:off x="6306496" y="4286407"/>
              <a:ext cx="320241"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358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9DDD1-AEE8-CDED-E420-396ACAF765C6}"/>
              </a:ext>
            </a:extLst>
          </p:cNvPr>
          <p:cNvSpPr>
            <a:spLocks noGrp="1"/>
          </p:cNvSpPr>
          <p:nvPr>
            <p:ph type="ctrTitle"/>
          </p:nvPr>
        </p:nvSpPr>
        <p:spPr>
          <a:xfrm>
            <a:off x="660400" y="2295591"/>
            <a:ext cx="4641850" cy="1758815"/>
          </a:xfrm>
        </p:spPr>
        <p:txBody>
          <a:bodyPr anchor="ctr"/>
          <a:lstStyle/>
          <a:p>
            <a:pPr algn="r">
              <a:lnSpc>
                <a:spcPct val="150000"/>
              </a:lnSpc>
              <a:spcBef>
                <a:spcPts val="0"/>
              </a:spcBef>
            </a:pPr>
            <a:r>
              <a:rPr lang="zh-CN" altLang="en-US" sz="4400" dirty="0"/>
              <a:t>性能优化</a:t>
            </a:r>
            <a:br>
              <a:rPr lang="en-US" altLang="zh-CN" sz="4400" dirty="0"/>
            </a:br>
            <a:r>
              <a:rPr lang="en-US" altLang="zh-CN" sz="3200" dirty="0">
                <a:sym typeface="Wingdings" panose="05000000000000000000" pitchFamily="2" charset="2"/>
              </a:rPr>
              <a:t> </a:t>
            </a:r>
            <a:r>
              <a:rPr lang="zh-CN" altLang="en-US" sz="3200" dirty="0">
                <a:sym typeface="Wingdings" panose="05000000000000000000" pitchFamily="2" charset="2"/>
              </a:rPr>
              <a:t>索引设计</a:t>
            </a:r>
            <a:endParaRPr lang="zh-CN" altLang="en-US" sz="4400" dirty="0"/>
          </a:p>
        </p:txBody>
      </p:sp>
      <p:sp>
        <p:nvSpPr>
          <p:cNvPr id="3" name="灯片编号占位符 2">
            <a:extLst>
              <a:ext uri="{FF2B5EF4-FFF2-40B4-BE49-F238E27FC236}">
                <a16:creationId xmlns:a16="http://schemas.microsoft.com/office/drawing/2014/main" id="{12A9B96F-728B-B35A-CD2A-5F9A0F3A9F8E}"/>
              </a:ext>
            </a:extLst>
          </p:cNvPr>
          <p:cNvSpPr>
            <a:spLocks noGrp="1"/>
          </p:cNvSpPr>
          <p:nvPr>
            <p:ph type="sldNum" sz="quarter" idx="4294967295"/>
          </p:nvPr>
        </p:nvSpPr>
        <p:spPr>
          <a:xfrm>
            <a:off x="9529763" y="6423025"/>
            <a:ext cx="2662237" cy="247650"/>
          </a:xfrm>
        </p:spPr>
        <p:txBody>
          <a:bodyPr/>
          <a:lstStyle/>
          <a:p>
            <a:fld id="{7F65B630-C7FF-41C0-9923-C5E5E29EED81}" type="slidenum">
              <a:rPr lang="zh-CN" altLang="en-US" smtClean="0"/>
              <a:t>27</a:t>
            </a:fld>
            <a:endParaRPr lang="zh-CN" altLang="en-US"/>
          </a:p>
        </p:txBody>
      </p:sp>
    </p:spTree>
    <p:extLst>
      <p:ext uri="{BB962C8B-B14F-4D97-AF65-F5344CB8AC3E}">
        <p14:creationId xmlns:p14="http://schemas.microsoft.com/office/powerpoint/2010/main" val="336970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DBA54-470E-9307-B35A-FDCBCD428BB9}"/>
              </a:ext>
            </a:extLst>
          </p:cNvPr>
          <p:cNvSpPr>
            <a:spLocks noGrp="1"/>
          </p:cNvSpPr>
          <p:nvPr>
            <p:ph type="title"/>
          </p:nvPr>
        </p:nvSpPr>
        <p:spPr/>
        <p:txBody>
          <a:bodyPr/>
          <a:lstStyle/>
          <a:p>
            <a:r>
              <a:rPr lang="zh-CN" altLang="en-US" dirty="0"/>
              <a:t>表扫描、索引查询、索引扫描</a:t>
            </a:r>
          </a:p>
        </p:txBody>
      </p:sp>
      <p:sp>
        <p:nvSpPr>
          <p:cNvPr id="4" name="灯片编号占位符 3">
            <a:extLst>
              <a:ext uri="{FF2B5EF4-FFF2-40B4-BE49-F238E27FC236}">
                <a16:creationId xmlns:a16="http://schemas.microsoft.com/office/drawing/2014/main" id="{80883065-11C1-8906-96D9-24B73EA93341}"/>
              </a:ext>
            </a:extLst>
          </p:cNvPr>
          <p:cNvSpPr>
            <a:spLocks noGrp="1"/>
          </p:cNvSpPr>
          <p:nvPr>
            <p:ph type="sldNum" sz="quarter" idx="12"/>
          </p:nvPr>
        </p:nvSpPr>
        <p:spPr/>
        <p:txBody>
          <a:bodyPr/>
          <a:lstStyle/>
          <a:p>
            <a:fld id="{7F65B630-C7FF-41C0-9923-C5E5E29EED81}" type="slidenum">
              <a:rPr lang="zh-CN" altLang="en-US" smtClean="0"/>
              <a:t>28</a:t>
            </a:fld>
            <a:endParaRPr lang="zh-CN" altLang="en-US" dirty="0"/>
          </a:p>
        </p:txBody>
      </p:sp>
      <p:grpSp>
        <p:nvGrpSpPr>
          <p:cNvPr id="17" name="组合 16">
            <a:extLst>
              <a:ext uri="{FF2B5EF4-FFF2-40B4-BE49-F238E27FC236}">
                <a16:creationId xmlns:a16="http://schemas.microsoft.com/office/drawing/2014/main" id="{666291C6-7946-C8CF-F41C-779C9CFF2C48}"/>
              </a:ext>
            </a:extLst>
          </p:cNvPr>
          <p:cNvGrpSpPr/>
          <p:nvPr/>
        </p:nvGrpSpPr>
        <p:grpSpPr>
          <a:xfrm>
            <a:off x="660400" y="1969922"/>
            <a:ext cx="4885669" cy="584775"/>
            <a:chOff x="1009777" y="1794125"/>
            <a:chExt cx="4885669" cy="584775"/>
          </a:xfrm>
        </p:grpSpPr>
        <p:pic>
          <p:nvPicPr>
            <p:cNvPr id="1026" name="Picture 2" descr="Clustered Index Seek 运算符图标">
              <a:extLst>
                <a:ext uri="{FF2B5EF4-FFF2-40B4-BE49-F238E27FC236}">
                  <a16:creationId xmlns:a16="http://schemas.microsoft.com/office/drawing/2014/main" id="{F58E6E90-F645-6DB7-22CC-F6F5CE399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777" y="1937849"/>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34D421F-AF6A-B38D-9EC4-8B45303DF638}"/>
                </a:ext>
              </a:extLst>
            </p:cNvPr>
            <p:cNvSpPr txBox="1"/>
            <p:nvPr/>
          </p:nvSpPr>
          <p:spPr>
            <a:xfrm>
              <a:off x="1350405" y="1794125"/>
              <a:ext cx="4545041" cy="584775"/>
            </a:xfrm>
            <a:prstGeom prst="rect">
              <a:avLst/>
            </a:prstGeom>
            <a:noFill/>
          </p:spPr>
          <p:txBody>
            <a:bodyPr wrap="square">
              <a:spAutoFit/>
            </a:bodyPr>
            <a:lstStyle/>
            <a:p>
              <a:r>
                <a:rPr lang="en-US" altLang="zh-CN" sz="1600" dirty="0"/>
                <a:t>Clustered Index Seek </a:t>
              </a:r>
              <a:r>
                <a:rPr lang="zh-CN" altLang="en-US" sz="1600" dirty="0"/>
                <a:t>运算符可以利用索引的查找功能从聚集索引中检索行。</a:t>
              </a:r>
            </a:p>
          </p:txBody>
        </p:sp>
      </p:grpSp>
      <p:grpSp>
        <p:nvGrpSpPr>
          <p:cNvPr id="18" name="组合 17">
            <a:extLst>
              <a:ext uri="{FF2B5EF4-FFF2-40B4-BE49-F238E27FC236}">
                <a16:creationId xmlns:a16="http://schemas.microsoft.com/office/drawing/2014/main" id="{5C1CA300-F643-7A64-48E9-31B7BCF1305F}"/>
              </a:ext>
            </a:extLst>
          </p:cNvPr>
          <p:cNvGrpSpPr/>
          <p:nvPr/>
        </p:nvGrpSpPr>
        <p:grpSpPr>
          <a:xfrm>
            <a:off x="660400" y="2761312"/>
            <a:ext cx="4885668" cy="584775"/>
            <a:chOff x="1009777" y="2502076"/>
            <a:chExt cx="4885668" cy="584775"/>
          </a:xfrm>
        </p:grpSpPr>
        <p:pic>
          <p:nvPicPr>
            <p:cNvPr id="1028" name="Picture 4" descr="Clustered Index Scan 运算符图标">
              <a:extLst>
                <a:ext uri="{FF2B5EF4-FFF2-40B4-BE49-F238E27FC236}">
                  <a16:creationId xmlns:a16="http://schemas.microsoft.com/office/drawing/2014/main" id="{A04BA52B-9930-059A-1DB7-B56A030BC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777" y="2639776"/>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AD80E00E-7465-6BEC-8147-1D427212BB1D}"/>
                </a:ext>
              </a:extLst>
            </p:cNvPr>
            <p:cNvSpPr txBox="1"/>
            <p:nvPr/>
          </p:nvSpPr>
          <p:spPr>
            <a:xfrm>
              <a:off x="1350405" y="2502076"/>
              <a:ext cx="4545040" cy="584775"/>
            </a:xfrm>
            <a:prstGeom prst="rect">
              <a:avLst/>
            </a:prstGeom>
            <a:noFill/>
          </p:spPr>
          <p:txBody>
            <a:bodyPr wrap="square">
              <a:spAutoFit/>
            </a:bodyPr>
            <a:lstStyle>
              <a:defPPr>
                <a:defRPr lang="zh-CN"/>
              </a:defPPr>
              <a:lvl1pPr>
                <a:defRPr sz="1400"/>
              </a:lvl1pPr>
            </a:lstStyle>
            <a:p>
              <a:r>
                <a:rPr lang="en-US" altLang="zh-CN" sz="1600" dirty="0"/>
                <a:t>Clustered Index Scan </a:t>
              </a:r>
              <a:r>
                <a:rPr lang="zh-CN" altLang="en-US" sz="1600" dirty="0"/>
                <a:t>运算符会扫描查询执行计划的 </a:t>
              </a:r>
              <a:r>
                <a:rPr lang="en-US" altLang="zh-CN" sz="1600" dirty="0"/>
                <a:t>Argument </a:t>
              </a:r>
              <a:r>
                <a:rPr lang="zh-CN" altLang="en-US" sz="1600" dirty="0"/>
                <a:t>列中指定的聚集索引。</a:t>
              </a:r>
            </a:p>
          </p:txBody>
        </p:sp>
      </p:grpSp>
      <p:grpSp>
        <p:nvGrpSpPr>
          <p:cNvPr id="20" name="组合 19">
            <a:extLst>
              <a:ext uri="{FF2B5EF4-FFF2-40B4-BE49-F238E27FC236}">
                <a16:creationId xmlns:a16="http://schemas.microsoft.com/office/drawing/2014/main" id="{4A11F6BB-EFA3-A5D4-6C2E-EC325AA28430}"/>
              </a:ext>
            </a:extLst>
          </p:cNvPr>
          <p:cNvGrpSpPr/>
          <p:nvPr/>
        </p:nvGrpSpPr>
        <p:grpSpPr>
          <a:xfrm>
            <a:off x="6283854" y="2761313"/>
            <a:ext cx="4788380" cy="584775"/>
            <a:chOff x="1009777" y="3672710"/>
            <a:chExt cx="4788380" cy="584775"/>
          </a:xfrm>
        </p:grpSpPr>
        <p:pic>
          <p:nvPicPr>
            <p:cNvPr id="1030" name="Picture 6" descr="Nonclustered Index Scan 运算符图标">
              <a:extLst>
                <a:ext uri="{FF2B5EF4-FFF2-40B4-BE49-F238E27FC236}">
                  <a16:creationId xmlns:a16="http://schemas.microsoft.com/office/drawing/2014/main" id="{13576B30-B29E-CBA1-7E8A-405BD8652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777" y="3810409"/>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B88D340-5606-F53E-499D-EE18CC398CD9}"/>
                </a:ext>
              </a:extLst>
            </p:cNvPr>
            <p:cNvSpPr txBox="1"/>
            <p:nvPr/>
          </p:nvSpPr>
          <p:spPr>
            <a:xfrm>
              <a:off x="1350405" y="3672710"/>
              <a:ext cx="4447752" cy="584775"/>
            </a:xfrm>
            <a:prstGeom prst="rect">
              <a:avLst/>
            </a:prstGeom>
            <a:noFill/>
          </p:spPr>
          <p:txBody>
            <a:bodyPr wrap="square">
              <a:spAutoFit/>
            </a:bodyPr>
            <a:lstStyle/>
            <a:p>
              <a:r>
                <a:rPr lang="en-US" altLang="zh-CN" sz="1600" dirty="0"/>
                <a:t>Index Scan </a:t>
              </a:r>
              <a:r>
                <a:rPr lang="zh-CN" altLang="en-US" sz="1600" dirty="0"/>
                <a:t>运算符从 </a:t>
              </a:r>
              <a:r>
                <a:rPr lang="en-US" altLang="zh-CN" sz="1600" dirty="0"/>
                <a:t>Argument </a:t>
              </a:r>
              <a:r>
                <a:rPr lang="zh-CN" altLang="en-US" sz="1600" dirty="0"/>
                <a:t>列中指定的非聚集索引中检索所有行。 </a:t>
              </a:r>
            </a:p>
          </p:txBody>
        </p:sp>
      </p:grpSp>
      <p:grpSp>
        <p:nvGrpSpPr>
          <p:cNvPr id="19" name="组合 18">
            <a:extLst>
              <a:ext uri="{FF2B5EF4-FFF2-40B4-BE49-F238E27FC236}">
                <a16:creationId xmlns:a16="http://schemas.microsoft.com/office/drawing/2014/main" id="{ACB0F208-722E-659C-B813-DC87BC17C5DB}"/>
              </a:ext>
            </a:extLst>
          </p:cNvPr>
          <p:cNvGrpSpPr/>
          <p:nvPr/>
        </p:nvGrpSpPr>
        <p:grpSpPr>
          <a:xfrm>
            <a:off x="6282790" y="1969923"/>
            <a:ext cx="4788380" cy="584775"/>
            <a:chOff x="1009777" y="3067405"/>
            <a:chExt cx="4788380" cy="584775"/>
          </a:xfrm>
        </p:grpSpPr>
        <p:pic>
          <p:nvPicPr>
            <p:cNvPr id="1032" name="Picture 8" descr="Nonclustered Index Seek 运算符图标">
              <a:extLst>
                <a:ext uri="{FF2B5EF4-FFF2-40B4-BE49-F238E27FC236}">
                  <a16:creationId xmlns:a16="http://schemas.microsoft.com/office/drawing/2014/main" id="{920EDC09-9903-123B-4AD5-FFDDF7E7F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777" y="3211128"/>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6926E6B-87E4-8BE5-9445-144D9B07925D}"/>
                </a:ext>
              </a:extLst>
            </p:cNvPr>
            <p:cNvSpPr txBox="1"/>
            <p:nvPr/>
          </p:nvSpPr>
          <p:spPr>
            <a:xfrm>
              <a:off x="1350405" y="3067405"/>
              <a:ext cx="4447752" cy="584775"/>
            </a:xfrm>
            <a:prstGeom prst="rect">
              <a:avLst/>
            </a:prstGeom>
            <a:noFill/>
          </p:spPr>
          <p:txBody>
            <a:bodyPr wrap="square">
              <a:spAutoFit/>
            </a:bodyPr>
            <a:lstStyle/>
            <a:p>
              <a:r>
                <a:rPr lang="en-US" altLang="zh-CN" sz="1600" dirty="0"/>
                <a:t>Index Seek </a:t>
              </a:r>
              <a:r>
                <a:rPr lang="zh-CN" altLang="en-US" sz="1600" dirty="0"/>
                <a:t>运算符利用索引的查找功能从非聚集索引中检索行。</a:t>
              </a:r>
            </a:p>
          </p:txBody>
        </p:sp>
      </p:grpSp>
      <p:grpSp>
        <p:nvGrpSpPr>
          <p:cNvPr id="16" name="组合 15">
            <a:extLst>
              <a:ext uri="{FF2B5EF4-FFF2-40B4-BE49-F238E27FC236}">
                <a16:creationId xmlns:a16="http://schemas.microsoft.com/office/drawing/2014/main" id="{E5FC56FB-FCC6-ED7A-CA58-F3B602ED19CC}"/>
              </a:ext>
            </a:extLst>
          </p:cNvPr>
          <p:cNvGrpSpPr/>
          <p:nvPr/>
        </p:nvGrpSpPr>
        <p:grpSpPr>
          <a:xfrm>
            <a:off x="660400" y="1303933"/>
            <a:ext cx="8328001" cy="338554"/>
            <a:chOff x="1009777" y="1404149"/>
            <a:chExt cx="8328001" cy="338554"/>
          </a:xfrm>
        </p:grpSpPr>
        <p:sp>
          <p:nvSpPr>
            <p:cNvPr id="15" name="文本框 14">
              <a:extLst>
                <a:ext uri="{FF2B5EF4-FFF2-40B4-BE49-F238E27FC236}">
                  <a16:creationId xmlns:a16="http://schemas.microsoft.com/office/drawing/2014/main" id="{8736594B-C84F-D339-B7D0-3621044B226C}"/>
                </a:ext>
              </a:extLst>
            </p:cNvPr>
            <p:cNvSpPr txBox="1"/>
            <p:nvPr/>
          </p:nvSpPr>
          <p:spPr>
            <a:xfrm>
              <a:off x="1350404" y="1404149"/>
              <a:ext cx="7987374" cy="338554"/>
            </a:xfrm>
            <a:prstGeom prst="rect">
              <a:avLst/>
            </a:prstGeom>
            <a:noFill/>
          </p:spPr>
          <p:txBody>
            <a:bodyPr wrap="square">
              <a:spAutoFit/>
            </a:bodyPr>
            <a:lstStyle/>
            <a:p>
              <a:r>
                <a:rPr lang="en-US" altLang="zh-CN" sz="1600" dirty="0"/>
                <a:t>Table Scan </a:t>
              </a:r>
              <a:r>
                <a:rPr lang="zh-CN" altLang="en-US" sz="1600" dirty="0"/>
                <a:t>运算符从查询执行计划的 </a:t>
              </a:r>
              <a:r>
                <a:rPr lang="en-US" altLang="zh-CN" sz="1600" dirty="0"/>
                <a:t>Argument </a:t>
              </a:r>
              <a:r>
                <a:rPr lang="zh-CN" altLang="en-US" sz="1600" dirty="0"/>
                <a:t>列所指定的表中检索所有行。</a:t>
              </a:r>
            </a:p>
          </p:txBody>
        </p:sp>
        <p:pic>
          <p:nvPicPr>
            <p:cNvPr id="1034" name="Picture 10" descr="Table Scan 运算符图标">
              <a:extLst>
                <a:ext uri="{FF2B5EF4-FFF2-40B4-BE49-F238E27FC236}">
                  <a16:creationId xmlns:a16="http://schemas.microsoft.com/office/drawing/2014/main" id="{AF4927C5-DD3A-ED7A-7C4E-FEAF72F61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777" y="1421026"/>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4" name="组合 1243">
            <a:extLst>
              <a:ext uri="{FF2B5EF4-FFF2-40B4-BE49-F238E27FC236}">
                <a16:creationId xmlns:a16="http://schemas.microsoft.com/office/drawing/2014/main" id="{900EF0D4-E58A-3653-B4E8-81F12EAEC981}"/>
              </a:ext>
            </a:extLst>
          </p:cNvPr>
          <p:cNvGrpSpPr>
            <a:grpSpLocks/>
          </p:cNvGrpSpPr>
          <p:nvPr/>
        </p:nvGrpSpPr>
        <p:grpSpPr>
          <a:xfrm>
            <a:off x="1064671" y="3712125"/>
            <a:ext cx="4437559" cy="2444134"/>
            <a:chOff x="2822413" y="2166431"/>
            <a:chExt cx="6563526" cy="3615082"/>
          </a:xfrm>
        </p:grpSpPr>
        <p:grpSp>
          <p:nvGrpSpPr>
            <p:cNvPr id="1245" name="组合 1244">
              <a:extLst>
                <a:ext uri="{FF2B5EF4-FFF2-40B4-BE49-F238E27FC236}">
                  <a16:creationId xmlns:a16="http://schemas.microsoft.com/office/drawing/2014/main" id="{A54831CD-8FD4-C975-80A1-A3F5A75CA03C}"/>
                </a:ext>
              </a:extLst>
            </p:cNvPr>
            <p:cNvGrpSpPr/>
            <p:nvPr/>
          </p:nvGrpSpPr>
          <p:grpSpPr>
            <a:xfrm>
              <a:off x="2822413" y="5377420"/>
              <a:ext cx="6563526" cy="404093"/>
              <a:chOff x="2822413" y="5196731"/>
              <a:chExt cx="6563526" cy="404093"/>
            </a:xfrm>
          </p:grpSpPr>
          <p:grpSp>
            <p:nvGrpSpPr>
              <p:cNvPr id="1263" name="组合 1262">
                <a:extLst>
                  <a:ext uri="{FF2B5EF4-FFF2-40B4-BE49-F238E27FC236}">
                    <a16:creationId xmlns:a16="http://schemas.microsoft.com/office/drawing/2014/main" id="{E063C1E6-182E-2BB8-AA08-E24AF2154C48}"/>
                  </a:ext>
                </a:extLst>
              </p:cNvPr>
              <p:cNvGrpSpPr/>
              <p:nvPr/>
            </p:nvGrpSpPr>
            <p:grpSpPr>
              <a:xfrm>
                <a:off x="6104479" y="5196731"/>
                <a:ext cx="3281460" cy="404093"/>
                <a:chOff x="6017001" y="5428843"/>
                <a:chExt cx="3281460" cy="404093"/>
              </a:xfrm>
            </p:grpSpPr>
            <p:sp>
              <p:nvSpPr>
                <p:cNvPr id="1276" name="矩形 1275">
                  <a:extLst>
                    <a:ext uri="{FF2B5EF4-FFF2-40B4-BE49-F238E27FC236}">
                      <a16:creationId xmlns:a16="http://schemas.microsoft.com/office/drawing/2014/main" id="{B79EF6DF-84AC-2282-1D16-F0645B53167C}"/>
                    </a:ext>
                  </a:extLst>
                </p:cNvPr>
                <p:cNvSpPr>
                  <a:spLocks/>
                </p:cNvSpPr>
                <p:nvPr/>
              </p:nvSpPr>
              <p:spPr>
                <a:xfrm>
                  <a:off x="6017001"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3</a:t>
                  </a:r>
                  <a:endParaRPr lang="zh-CN" altLang="en-US" sz="1050" dirty="0"/>
                </a:p>
              </p:txBody>
            </p:sp>
            <p:sp>
              <p:nvSpPr>
                <p:cNvPr id="1277" name="矩形 1276">
                  <a:extLst>
                    <a:ext uri="{FF2B5EF4-FFF2-40B4-BE49-F238E27FC236}">
                      <a16:creationId xmlns:a16="http://schemas.microsoft.com/office/drawing/2014/main" id="{0DDE6300-2B8C-1C02-524C-DA1261445200}"/>
                    </a:ext>
                  </a:extLst>
                </p:cNvPr>
                <p:cNvSpPr>
                  <a:spLocks/>
                </p:cNvSpPr>
                <p:nvPr/>
              </p:nvSpPr>
              <p:spPr>
                <a:xfrm>
                  <a:off x="6428055"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A4</a:t>
                  </a:r>
                  <a:endParaRPr lang="zh-CN" altLang="en-US" sz="1050" dirty="0"/>
                </a:p>
              </p:txBody>
            </p:sp>
            <p:sp>
              <p:nvSpPr>
                <p:cNvPr id="1278" name="矩形 1277">
                  <a:extLst>
                    <a:ext uri="{FF2B5EF4-FFF2-40B4-BE49-F238E27FC236}">
                      <a16:creationId xmlns:a16="http://schemas.microsoft.com/office/drawing/2014/main" id="{8A982B3A-F811-DF0D-C485-77DE1E2E1AE4}"/>
                    </a:ext>
                  </a:extLst>
                </p:cNvPr>
                <p:cNvSpPr>
                  <a:spLocks/>
                </p:cNvSpPr>
                <p:nvPr/>
              </p:nvSpPr>
              <p:spPr>
                <a:xfrm>
                  <a:off x="6839106"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B3</a:t>
                  </a:r>
                  <a:endParaRPr lang="zh-CN" altLang="en-US" sz="1050" dirty="0"/>
                </a:p>
              </p:txBody>
            </p:sp>
            <p:sp>
              <p:nvSpPr>
                <p:cNvPr id="1279" name="矩形 1278">
                  <a:extLst>
                    <a:ext uri="{FF2B5EF4-FFF2-40B4-BE49-F238E27FC236}">
                      <a16:creationId xmlns:a16="http://schemas.microsoft.com/office/drawing/2014/main" id="{489FC8F2-38E9-43A0-7418-6DDA8A85F36F}"/>
                    </a:ext>
                  </a:extLst>
                </p:cNvPr>
                <p:cNvSpPr>
                  <a:spLocks/>
                </p:cNvSpPr>
                <p:nvPr/>
              </p:nvSpPr>
              <p:spPr>
                <a:xfrm>
                  <a:off x="7250158"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C3</a:t>
                  </a:r>
                  <a:endParaRPr lang="zh-CN" altLang="en-US" sz="1050" dirty="0"/>
                </a:p>
              </p:txBody>
            </p:sp>
            <p:sp>
              <p:nvSpPr>
                <p:cNvPr id="1280" name="矩形 1279">
                  <a:extLst>
                    <a:ext uri="{FF2B5EF4-FFF2-40B4-BE49-F238E27FC236}">
                      <a16:creationId xmlns:a16="http://schemas.microsoft.com/office/drawing/2014/main" id="{5BBEA01F-F20D-CEE9-695D-0F3E0F83491E}"/>
                    </a:ext>
                  </a:extLst>
                </p:cNvPr>
                <p:cNvSpPr>
                  <a:spLocks/>
                </p:cNvSpPr>
                <p:nvPr/>
              </p:nvSpPr>
              <p:spPr>
                <a:xfrm>
                  <a:off x="7661209"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4</a:t>
                  </a:r>
                  <a:endParaRPr lang="zh-CN" altLang="en-US" sz="1050" dirty="0"/>
                </a:p>
              </p:txBody>
            </p:sp>
            <p:sp>
              <p:nvSpPr>
                <p:cNvPr id="1281" name="矩形 1280">
                  <a:extLst>
                    <a:ext uri="{FF2B5EF4-FFF2-40B4-BE49-F238E27FC236}">
                      <a16:creationId xmlns:a16="http://schemas.microsoft.com/office/drawing/2014/main" id="{9F9CFBF6-6D7F-76E5-FBD3-6E02C6DFB52C}"/>
                    </a:ext>
                  </a:extLst>
                </p:cNvPr>
                <p:cNvSpPr>
                  <a:spLocks/>
                </p:cNvSpPr>
                <p:nvPr/>
              </p:nvSpPr>
              <p:spPr>
                <a:xfrm>
                  <a:off x="8072262"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A1</a:t>
                  </a:r>
                  <a:endParaRPr lang="zh-CN" altLang="en-US" sz="1050" dirty="0"/>
                </a:p>
              </p:txBody>
            </p:sp>
            <p:sp>
              <p:nvSpPr>
                <p:cNvPr id="1282" name="矩形 1281">
                  <a:extLst>
                    <a:ext uri="{FF2B5EF4-FFF2-40B4-BE49-F238E27FC236}">
                      <a16:creationId xmlns:a16="http://schemas.microsoft.com/office/drawing/2014/main" id="{CC97D878-E9B8-334E-BAB2-E6A3210A137D}"/>
                    </a:ext>
                  </a:extLst>
                </p:cNvPr>
                <p:cNvSpPr>
                  <a:spLocks/>
                </p:cNvSpPr>
                <p:nvPr/>
              </p:nvSpPr>
              <p:spPr>
                <a:xfrm>
                  <a:off x="8483314"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B4</a:t>
                  </a:r>
                  <a:endParaRPr lang="zh-CN" altLang="en-US" sz="1050" dirty="0"/>
                </a:p>
              </p:txBody>
            </p:sp>
            <p:sp>
              <p:nvSpPr>
                <p:cNvPr id="1283" name="矩形 1282">
                  <a:extLst>
                    <a:ext uri="{FF2B5EF4-FFF2-40B4-BE49-F238E27FC236}">
                      <a16:creationId xmlns:a16="http://schemas.microsoft.com/office/drawing/2014/main" id="{31381ECC-6E58-F6FA-D32E-CD6590B9D4C8}"/>
                    </a:ext>
                  </a:extLst>
                </p:cNvPr>
                <p:cNvSpPr>
                  <a:spLocks/>
                </p:cNvSpPr>
                <p:nvPr/>
              </p:nvSpPr>
              <p:spPr>
                <a:xfrm>
                  <a:off x="8894368"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C4</a:t>
                  </a:r>
                  <a:endParaRPr lang="zh-CN" altLang="en-US" sz="1050" dirty="0"/>
                </a:p>
              </p:txBody>
            </p:sp>
          </p:grpSp>
          <p:grpSp>
            <p:nvGrpSpPr>
              <p:cNvPr id="1264" name="组合 1263">
                <a:extLst>
                  <a:ext uri="{FF2B5EF4-FFF2-40B4-BE49-F238E27FC236}">
                    <a16:creationId xmlns:a16="http://schemas.microsoft.com/office/drawing/2014/main" id="{5C1680F2-088B-7E3D-8632-C3D180CF5FD5}"/>
                  </a:ext>
                </a:extLst>
              </p:cNvPr>
              <p:cNvGrpSpPr/>
              <p:nvPr/>
            </p:nvGrpSpPr>
            <p:grpSpPr>
              <a:xfrm>
                <a:off x="2822413" y="5196731"/>
                <a:ext cx="3281460" cy="404093"/>
                <a:chOff x="2121951" y="5438220"/>
                <a:chExt cx="3281460" cy="404093"/>
              </a:xfrm>
            </p:grpSpPr>
            <p:sp>
              <p:nvSpPr>
                <p:cNvPr id="1267" name="矩形 1266">
                  <a:extLst>
                    <a:ext uri="{FF2B5EF4-FFF2-40B4-BE49-F238E27FC236}">
                      <a16:creationId xmlns:a16="http://schemas.microsoft.com/office/drawing/2014/main" id="{BEC0B148-1AA4-DA06-B07E-F38D7AB813E2}"/>
                    </a:ext>
                  </a:extLst>
                </p:cNvPr>
                <p:cNvSpPr>
                  <a:spLocks/>
                </p:cNvSpPr>
                <p:nvPr/>
              </p:nvSpPr>
              <p:spPr>
                <a:xfrm>
                  <a:off x="2121951"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1</a:t>
                  </a:r>
                  <a:endParaRPr lang="zh-CN" altLang="en-US" sz="1050" dirty="0"/>
                </a:p>
              </p:txBody>
            </p:sp>
            <p:sp>
              <p:nvSpPr>
                <p:cNvPr id="1268" name="矩形 1267">
                  <a:extLst>
                    <a:ext uri="{FF2B5EF4-FFF2-40B4-BE49-F238E27FC236}">
                      <a16:creationId xmlns:a16="http://schemas.microsoft.com/office/drawing/2014/main" id="{6D4C8888-2FDE-555E-6A4D-1AC6EDDC43AD}"/>
                    </a:ext>
                  </a:extLst>
                </p:cNvPr>
                <p:cNvSpPr>
                  <a:spLocks/>
                </p:cNvSpPr>
                <p:nvPr/>
              </p:nvSpPr>
              <p:spPr>
                <a:xfrm>
                  <a:off x="2533003"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A3</a:t>
                  </a:r>
                  <a:endParaRPr lang="zh-CN" altLang="en-US" sz="1050" dirty="0"/>
                </a:p>
              </p:txBody>
            </p:sp>
            <p:sp>
              <p:nvSpPr>
                <p:cNvPr id="1269" name="矩形 1268">
                  <a:extLst>
                    <a:ext uri="{FF2B5EF4-FFF2-40B4-BE49-F238E27FC236}">
                      <a16:creationId xmlns:a16="http://schemas.microsoft.com/office/drawing/2014/main" id="{AC34CFE1-348F-BBA7-DE5D-B1ED01E78496}"/>
                    </a:ext>
                  </a:extLst>
                </p:cNvPr>
                <p:cNvSpPr>
                  <a:spLocks/>
                </p:cNvSpPr>
                <p:nvPr/>
              </p:nvSpPr>
              <p:spPr>
                <a:xfrm>
                  <a:off x="2944055"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B1</a:t>
                  </a:r>
                  <a:endParaRPr lang="zh-CN" altLang="en-US" sz="1050" dirty="0"/>
                </a:p>
              </p:txBody>
            </p:sp>
            <p:sp>
              <p:nvSpPr>
                <p:cNvPr id="1270" name="矩形 1269">
                  <a:extLst>
                    <a:ext uri="{FF2B5EF4-FFF2-40B4-BE49-F238E27FC236}">
                      <a16:creationId xmlns:a16="http://schemas.microsoft.com/office/drawing/2014/main" id="{650F34B7-AE40-C384-E1F0-5C7ACD565392}"/>
                    </a:ext>
                  </a:extLst>
                </p:cNvPr>
                <p:cNvSpPr>
                  <a:spLocks/>
                </p:cNvSpPr>
                <p:nvPr/>
              </p:nvSpPr>
              <p:spPr>
                <a:xfrm>
                  <a:off x="3355107"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C1</a:t>
                  </a:r>
                  <a:endParaRPr lang="zh-CN" altLang="en-US" sz="1050" dirty="0"/>
                </a:p>
              </p:txBody>
            </p:sp>
            <p:sp>
              <p:nvSpPr>
                <p:cNvPr id="1271" name="矩形 1270">
                  <a:extLst>
                    <a:ext uri="{FF2B5EF4-FFF2-40B4-BE49-F238E27FC236}">
                      <a16:creationId xmlns:a16="http://schemas.microsoft.com/office/drawing/2014/main" id="{669B1A70-2EB0-6BDA-1B62-A03276BCDF6C}"/>
                    </a:ext>
                  </a:extLst>
                </p:cNvPr>
                <p:cNvSpPr>
                  <a:spLocks/>
                </p:cNvSpPr>
                <p:nvPr/>
              </p:nvSpPr>
              <p:spPr>
                <a:xfrm>
                  <a:off x="3766160"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2</a:t>
                  </a:r>
                  <a:endParaRPr lang="zh-CN" altLang="en-US" sz="1050" dirty="0"/>
                </a:p>
              </p:txBody>
            </p:sp>
            <p:sp>
              <p:nvSpPr>
                <p:cNvPr id="1272" name="矩形 1271">
                  <a:extLst>
                    <a:ext uri="{FF2B5EF4-FFF2-40B4-BE49-F238E27FC236}">
                      <a16:creationId xmlns:a16="http://schemas.microsoft.com/office/drawing/2014/main" id="{F7F4EC0F-ED56-7E78-768D-E3288C518CB0}"/>
                    </a:ext>
                  </a:extLst>
                </p:cNvPr>
                <p:cNvSpPr>
                  <a:spLocks/>
                </p:cNvSpPr>
                <p:nvPr/>
              </p:nvSpPr>
              <p:spPr>
                <a:xfrm>
                  <a:off x="4177212"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A2</a:t>
                  </a:r>
                  <a:endParaRPr lang="zh-CN" altLang="en-US" sz="1050" dirty="0"/>
                </a:p>
              </p:txBody>
            </p:sp>
            <p:sp>
              <p:nvSpPr>
                <p:cNvPr id="1273" name="矩形 1272">
                  <a:extLst>
                    <a:ext uri="{FF2B5EF4-FFF2-40B4-BE49-F238E27FC236}">
                      <a16:creationId xmlns:a16="http://schemas.microsoft.com/office/drawing/2014/main" id="{BEDC9059-6A1F-5477-B99C-E1A59B6F5B29}"/>
                    </a:ext>
                  </a:extLst>
                </p:cNvPr>
                <p:cNvSpPr>
                  <a:spLocks/>
                </p:cNvSpPr>
                <p:nvPr/>
              </p:nvSpPr>
              <p:spPr>
                <a:xfrm>
                  <a:off x="4588263"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B2</a:t>
                  </a:r>
                  <a:endParaRPr lang="zh-CN" altLang="en-US" sz="1050" dirty="0"/>
                </a:p>
              </p:txBody>
            </p:sp>
            <p:sp>
              <p:nvSpPr>
                <p:cNvPr id="1274" name="矩形 1273">
                  <a:extLst>
                    <a:ext uri="{FF2B5EF4-FFF2-40B4-BE49-F238E27FC236}">
                      <a16:creationId xmlns:a16="http://schemas.microsoft.com/office/drawing/2014/main" id="{6E7D04CC-CB48-42E7-B942-0FC175658524}"/>
                    </a:ext>
                  </a:extLst>
                </p:cNvPr>
                <p:cNvSpPr>
                  <a:spLocks/>
                </p:cNvSpPr>
                <p:nvPr/>
              </p:nvSpPr>
              <p:spPr>
                <a:xfrm>
                  <a:off x="4999318"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C2</a:t>
                  </a:r>
                  <a:endParaRPr lang="zh-CN" altLang="en-US" sz="1050" dirty="0"/>
                </a:p>
              </p:txBody>
            </p:sp>
          </p:grpSp>
        </p:grpSp>
        <p:grpSp>
          <p:nvGrpSpPr>
            <p:cNvPr id="1246" name="组合 1245">
              <a:extLst>
                <a:ext uri="{FF2B5EF4-FFF2-40B4-BE49-F238E27FC236}">
                  <a16:creationId xmlns:a16="http://schemas.microsoft.com/office/drawing/2014/main" id="{259B10D4-167D-9BF6-B0D4-65DBD0267455}"/>
                </a:ext>
              </a:extLst>
            </p:cNvPr>
            <p:cNvGrpSpPr/>
            <p:nvPr/>
          </p:nvGrpSpPr>
          <p:grpSpPr>
            <a:xfrm>
              <a:off x="4555032" y="3759095"/>
              <a:ext cx="1212279" cy="404095"/>
              <a:chOff x="4555032" y="3714044"/>
              <a:chExt cx="1212279" cy="404095"/>
            </a:xfrm>
          </p:grpSpPr>
          <p:sp>
            <p:nvSpPr>
              <p:cNvPr id="1260" name="矩形 1259">
                <a:extLst>
                  <a:ext uri="{FF2B5EF4-FFF2-40B4-BE49-F238E27FC236}">
                    <a16:creationId xmlns:a16="http://schemas.microsoft.com/office/drawing/2014/main" id="{59A29099-9B22-A963-3765-EC62B4928B52}"/>
                  </a:ext>
                </a:extLst>
              </p:cNvPr>
              <p:cNvSpPr>
                <a:spLocks/>
              </p:cNvSpPr>
              <p:nvPr/>
            </p:nvSpPr>
            <p:spPr>
              <a:xfrm>
                <a:off x="4555032" y="371404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1</a:t>
                </a:r>
                <a:endParaRPr lang="zh-CN" altLang="en-US" sz="1050" dirty="0"/>
              </a:p>
            </p:txBody>
          </p:sp>
          <p:sp>
            <p:nvSpPr>
              <p:cNvPr id="1261" name="矩形 1260">
                <a:extLst>
                  <a:ext uri="{FF2B5EF4-FFF2-40B4-BE49-F238E27FC236}">
                    <a16:creationId xmlns:a16="http://schemas.microsoft.com/office/drawing/2014/main" id="{1E80B97D-392B-C1C4-FCA4-D8CF051D4723}"/>
                  </a:ext>
                </a:extLst>
              </p:cNvPr>
              <p:cNvSpPr/>
              <p:nvPr/>
            </p:nvSpPr>
            <p:spPr>
              <a:xfrm>
                <a:off x="4959125" y="371404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2</a:t>
                </a:r>
                <a:endParaRPr lang="zh-CN" altLang="en-US" sz="1050" dirty="0"/>
              </a:p>
            </p:txBody>
          </p:sp>
          <p:sp>
            <p:nvSpPr>
              <p:cNvPr id="1262" name="矩形 1261">
                <a:extLst>
                  <a:ext uri="{FF2B5EF4-FFF2-40B4-BE49-F238E27FC236}">
                    <a16:creationId xmlns:a16="http://schemas.microsoft.com/office/drawing/2014/main" id="{DC02AEB9-C48C-A1E5-8169-9D97886132AE}"/>
                  </a:ext>
                </a:extLst>
              </p:cNvPr>
              <p:cNvSpPr/>
              <p:nvPr/>
            </p:nvSpPr>
            <p:spPr>
              <a:xfrm>
                <a:off x="5363218" y="371404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3</a:t>
                </a:r>
                <a:endParaRPr lang="zh-CN" altLang="en-US" sz="1050" dirty="0"/>
              </a:p>
            </p:txBody>
          </p:sp>
        </p:grpSp>
        <p:grpSp>
          <p:nvGrpSpPr>
            <p:cNvPr id="1247" name="组合 1246">
              <a:extLst>
                <a:ext uri="{FF2B5EF4-FFF2-40B4-BE49-F238E27FC236}">
                  <a16:creationId xmlns:a16="http://schemas.microsoft.com/office/drawing/2014/main" id="{11E7940C-8370-56BF-F49C-9720337A994A}"/>
                </a:ext>
              </a:extLst>
            </p:cNvPr>
            <p:cNvGrpSpPr/>
            <p:nvPr/>
          </p:nvGrpSpPr>
          <p:grpSpPr>
            <a:xfrm>
              <a:off x="6424690" y="3759095"/>
              <a:ext cx="1212279" cy="404095"/>
              <a:chOff x="4107837" y="1403734"/>
              <a:chExt cx="1212279" cy="404095"/>
            </a:xfrm>
          </p:grpSpPr>
          <p:sp>
            <p:nvSpPr>
              <p:cNvPr id="1257" name="矩形 1256">
                <a:extLst>
                  <a:ext uri="{FF2B5EF4-FFF2-40B4-BE49-F238E27FC236}">
                    <a16:creationId xmlns:a16="http://schemas.microsoft.com/office/drawing/2014/main" id="{1809A1B1-23D2-F198-A5FF-65572E702FC8}"/>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4</a:t>
                </a:r>
                <a:endParaRPr lang="zh-CN" altLang="en-US" sz="1050" dirty="0"/>
              </a:p>
            </p:txBody>
          </p:sp>
          <p:sp>
            <p:nvSpPr>
              <p:cNvPr id="1258" name="矩形 1257">
                <a:extLst>
                  <a:ext uri="{FF2B5EF4-FFF2-40B4-BE49-F238E27FC236}">
                    <a16:creationId xmlns:a16="http://schemas.microsoft.com/office/drawing/2014/main" id="{596DA110-8168-BBF0-E915-5BF799A801DE}"/>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t>
                </a:r>
                <a:endParaRPr lang="zh-CN" altLang="en-US" sz="1050" dirty="0"/>
              </a:p>
            </p:txBody>
          </p:sp>
          <p:sp>
            <p:nvSpPr>
              <p:cNvPr id="1259" name="矩形 1258">
                <a:extLst>
                  <a:ext uri="{FF2B5EF4-FFF2-40B4-BE49-F238E27FC236}">
                    <a16:creationId xmlns:a16="http://schemas.microsoft.com/office/drawing/2014/main" id="{672B940F-8E04-004F-A26D-8177AC13111F}"/>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t>
                </a:r>
                <a:endParaRPr lang="zh-CN" altLang="en-US" sz="1050" dirty="0"/>
              </a:p>
            </p:txBody>
          </p:sp>
        </p:grpSp>
        <p:cxnSp>
          <p:nvCxnSpPr>
            <p:cNvPr id="1248" name="直接箭头连接符 1247">
              <a:extLst>
                <a:ext uri="{FF2B5EF4-FFF2-40B4-BE49-F238E27FC236}">
                  <a16:creationId xmlns:a16="http://schemas.microsoft.com/office/drawing/2014/main" id="{D2059A26-E5A9-A176-F01E-AD4A31D2B0DC}"/>
                </a:ext>
              </a:extLst>
            </p:cNvPr>
            <p:cNvCxnSpPr>
              <a:cxnSpLocks/>
              <a:stCxn id="1262" idx="3"/>
              <a:endCxn id="1257" idx="1"/>
            </p:cNvCxnSpPr>
            <p:nvPr/>
          </p:nvCxnSpPr>
          <p:spPr>
            <a:xfrm>
              <a:off x="5767311" y="3961142"/>
              <a:ext cx="657379" cy="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9" name="矩形 1248">
              <a:extLst>
                <a:ext uri="{FF2B5EF4-FFF2-40B4-BE49-F238E27FC236}">
                  <a16:creationId xmlns:a16="http://schemas.microsoft.com/office/drawing/2014/main" id="{022649C7-6AFD-FACF-B1A5-3DC3840F573D}"/>
                </a:ext>
              </a:extLst>
            </p:cNvPr>
            <p:cNvSpPr/>
            <p:nvPr/>
          </p:nvSpPr>
          <p:spPr>
            <a:xfrm>
              <a:off x="5489860" y="2489009"/>
              <a:ext cx="1212279" cy="404093"/>
            </a:xfrm>
            <a:prstGeom prst="rect">
              <a:avLst/>
            </a:prstGeom>
            <a:solidFill>
              <a:srgbClr val="FFFFFF">
                <a:alpha val="50196"/>
              </a:srgbClr>
            </a:solid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50" dirty="0"/>
                <a:t>省略</a:t>
              </a:r>
            </a:p>
          </p:txBody>
        </p:sp>
        <p:cxnSp>
          <p:nvCxnSpPr>
            <p:cNvPr id="1250" name="直接箭头连接符 1249">
              <a:extLst>
                <a:ext uri="{FF2B5EF4-FFF2-40B4-BE49-F238E27FC236}">
                  <a16:creationId xmlns:a16="http://schemas.microsoft.com/office/drawing/2014/main" id="{63FFC2F2-BD7A-ACF6-ACBE-BE237B0E485E}"/>
                </a:ext>
              </a:extLst>
            </p:cNvPr>
            <p:cNvCxnSpPr>
              <a:cxnSpLocks/>
              <a:stCxn id="1249" idx="2"/>
              <a:endCxn id="1260" idx="0"/>
            </p:cNvCxnSpPr>
            <p:nvPr/>
          </p:nvCxnSpPr>
          <p:spPr>
            <a:xfrm flipH="1">
              <a:off x="4757079" y="2893102"/>
              <a:ext cx="1338921"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1" name="直接箭头连接符 1250">
              <a:extLst>
                <a:ext uri="{FF2B5EF4-FFF2-40B4-BE49-F238E27FC236}">
                  <a16:creationId xmlns:a16="http://schemas.microsoft.com/office/drawing/2014/main" id="{37FB40BD-83E4-9B68-70FC-147AECDC237B}"/>
                </a:ext>
              </a:extLst>
            </p:cNvPr>
            <p:cNvCxnSpPr>
              <a:cxnSpLocks/>
              <a:stCxn id="1249" idx="2"/>
              <a:endCxn id="1257" idx="0"/>
            </p:cNvCxnSpPr>
            <p:nvPr/>
          </p:nvCxnSpPr>
          <p:spPr>
            <a:xfrm>
              <a:off x="6096000" y="2893102"/>
              <a:ext cx="530737"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52" name="文本框 1251">
              <a:extLst>
                <a:ext uri="{FF2B5EF4-FFF2-40B4-BE49-F238E27FC236}">
                  <a16:creationId xmlns:a16="http://schemas.microsoft.com/office/drawing/2014/main" id="{6F8F9680-E3B4-D8CB-0819-2C35D1EDE670}"/>
                </a:ext>
              </a:extLst>
            </p:cNvPr>
            <p:cNvSpPr txBox="1"/>
            <p:nvPr/>
          </p:nvSpPr>
          <p:spPr>
            <a:xfrm>
              <a:off x="4555032" y="2166431"/>
              <a:ext cx="3081938" cy="273137"/>
            </a:xfrm>
            <a:prstGeom prst="rect">
              <a:avLst/>
            </a:prstGeom>
            <a:noFill/>
          </p:spPr>
          <p:txBody>
            <a:bodyPr wrap="square" lIns="0" tIns="0" rIns="0" bIns="0" rtlCol="0" anchor="ctr">
              <a:spAutoFit/>
            </a:bodyPr>
            <a:lstStyle/>
            <a:p>
              <a:pPr algn="ctr"/>
              <a:r>
                <a:rPr lang="zh-CN" altLang="en-US" sz="1200" dirty="0"/>
                <a:t>聚集索引</a:t>
              </a:r>
              <a:endParaRPr lang="en-US" altLang="zh-CN" sz="1200" dirty="0"/>
            </a:p>
          </p:txBody>
        </p:sp>
        <p:cxnSp>
          <p:nvCxnSpPr>
            <p:cNvPr id="1253" name="直接箭头连接符 1252">
              <a:extLst>
                <a:ext uri="{FF2B5EF4-FFF2-40B4-BE49-F238E27FC236}">
                  <a16:creationId xmlns:a16="http://schemas.microsoft.com/office/drawing/2014/main" id="{CC5A35A7-D86F-FD04-FC66-D390F0214AA7}"/>
                </a:ext>
              </a:extLst>
            </p:cNvPr>
            <p:cNvCxnSpPr>
              <a:cxnSpLocks/>
              <a:stCxn id="1260" idx="2"/>
              <a:endCxn id="1267" idx="0"/>
            </p:cNvCxnSpPr>
            <p:nvPr/>
          </p:nvCxnSpPr>
          <p:spPr>
            <a:xfrm flipH="1">
              <a:off x="3024461" y="4163190"/>
              <a:ext cx="1732618"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4" name="直接箭头连接符 1253">
              <a:extLst>
                <a:ext uri="{FF2B5EF4-FFF2-40B4-BE49-F238E27FC236}">
                  <a16:creationId xmlns:a16="http://schemas.microsoft.com/office/drawing/2014/main" id="{249AC898-D19C-3199-AC1C-F101CDE62CFB}"/>
                </a:ext>
              </a:extLst>
            </p:cNvPr>
            <p:cNvCxnSpPr>
              <a:cxnSpLocks/>
              <a:stCxn id="1261" idx="2"/>
              <a:endCxn id="1271" idx="0"/>
            </p:cNvCxnSpPr>
            <p:nvPr/>
          </p:nvCxnSpPr>
          <p:spPr>
            <a:xfrm flipH="1">
              <a:off x="4668669" y="4163190"/>
              <a:ext cx="492504"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5" name="直接箭头连接符 1254">
              <a:extLst>
                <a:ext uri="{FF2B5EF4-FFF2-40B4-BE49-F238E27FC236}">
                  <a16:creationId xmlns:a16="http://schemas.microsoft.com/office/drawing/2014/main" id="{0D9AC6B8-B9AF-4452-7EF5-4AEFADF14713}"/>
                </a:ext>
              </a:extLst>
            </p:cNvPr>
            <p:cNvCxnSpPr>
              <a:cxnSpLocks/>
              <a:stCxn id="1262" idx="2"/>
              <a:endCxn id="1276" idx="0"/>
            </p:cNvCxnSpPr>
            <p:nvPr/>
          </p:nvCxnSpPr>
          <p:spPr>
            <a:xfrm>
              <a:off x="5565265" y="4163188"/>
              <a:ext cx="741261" cy="1214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6" name="直接箭头连接符 1255">
              <a:extLst>
                <a:ext uri="{FF2B5EF4-FFF2-40B4-BE49-F238E27FC236}">
                  <a16:creationId xmlns:a16="http://schemas.microsoft.com/office/drawing/2014/main" id="{3F452C41-147A-89BA-EFE2-065BEBFA7DAB}"/>
                </a:ext>
              </a:extLst>
            </p:cNvPr>
            <p:cNvCxnSpPr>
              <a:cxnSpLocks/>
              <a:stCxn id="1257" idx="2"/>
              <a:endCxn id="1280" idx="0"/>
            </p:cNvCxnSpPr>
            <p:nvPr/>
          </p:nvCxnSpPr>
          <p:spPr>
            <a:xfrm>
              <a:off x="6626738" y="4163190"/>
              <a:ext cx="1323997"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84" name="组合 1283">
            <a:extLst>
              <a:ext uri="{FF2B5EF4-FFF2-40B4-BE49-F238E27FC236}">
                <a16:creationId xmlns:a16="http://schemas.microsoft.com/office/drawing/2014/main" id="{E19F88A0-12DE-7086-CBD2-835B5E8ABB35}"/>
              </a:ext>
            </a:extLst>
          </p:cNvPr>
          <p:cNvGrpSpPr>
            <a:grpSpLocks/>
          </p:cNvGrpSpPr>
          <p:nvPr/>
        </p:nvGrpSpPr>
        <p:grpSpPr>
          <a:xfrm>
            <a:off x="6682802" y="3706922"/>
            <a:ext cx="4441851" cy="2449167"/>
            <a:chOff x="2814540" y="2289940"/>
            <a:chExt cx="6569875" cy="3614790"/>
          </a:xfrm>
        </p:grpSpPr>
        <p:grpSp>
          <p:nvGrpSpPr>
            <p:cNvPr id="1285" name="组合 1284">
              <a:extLst>
                <a:ext uri="{FF2B5EF4-FFF2-40B4-BE49-F238E27FC236}">
                  <a16:creationId xmlns:a16="http://schemas.microsoft.com/office/drawing/2014/main" id="{32FB79B6-640E-696E-E0B6-C42B9CA3B3D6}"/>
                </a:ext>
              </a:extLst>
            </p:cNvPr>
            <p:cNvGrpSpPr/>
            <p:nvPr/>
          </p:nvGrpSpPr>
          <p:grpSpPr>
            <a:xfrm>
              <a:off x="2814540" y="5500637"/>
              <a:ext cx="6569875" cy="404093"/>
              <a:chOff x="2814540" y="5196731"/>
              <a:chExt cx="6569875" cy="404093"/>
            </a:xfrm>
          </p:grpSpPr>
          <p:grpSp>
            <p:nvGrpSpPr>
              <p:cNvPr id="1303" name="组合 1302">
                <a:extLst>
                  <a:ext uri="{FF2B5EF4-FFF2-40B4-BE49-F238E27FC236}">
                    <a16:creationId xmlns:a16="http://schemas.microsoft.com/office/drawing/2014/main" id="{2D7911D3-C42A-DAFE-05C7-B51A3151EB8D}"/>
                  </a:ext>
                </a:extLst>
              </p:cNvPr>
              <p:cNvGrpSpPr/>
              <p:nvPr/>
            </p:nvGrpSpPr>
            <p:grpSpPr>
              <a:xfrm>
                <a:off x="6102956" y="5196731"/>
                <a:ext cx="3281459" cy="404093"/>
                <a:chOff x="6015478" y="5428843"/>
                <a:chExt cx="3281459" cy="404093"/>
              </a:xfrm>
            </p:grpSpPr>
            <p:sp>
              <p:nvSpPr>
                <p:cNvPr id="1316" name="矩形 1315">
                  <a:extLst>
                    <a:ext uri="{FF2B5EF4-FFF2-40B4-BE49-F238E27FC236}">
                      <a16:creationId xmlns:a16="http://schemas.microsoft.com/office/drawing/2014/main" id="{5CC474B5-A936-8BA9-6376-E9085F7EF076}"/>
                    </a:ext>
                  </a:extLst>
                </p:cNvPr>
                <p:cNvSpPr>
                  <a:spLocks/>
                </p:cNvSpPr>
                <p:nvPr/>
              </p:nvSpPr>
              <p:spPr>
                <a:xfrm>
                  <a:off x="6015478"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3</a:t>
                  </a:r>
                  <a:endParaRPr lang="zh-CN" altLang="en-US" sz="1050" dirty="0"/>
                </a:p>
              </p:txBody>
            </p:sp>
            <p:sp>
              <p:nvSpPr>
                <p:cNvPr id="1317" name="矩形 1316">
                  <a:extLst>
                    <a:ext uri="{FF2B5EF4-FFF2-40B4-BE49-F238E27FC236}">
                      <a16:creationId xmlns:a16="http://schemas.microsoft.com/office/drawing/2014/main" id="{4323833F-A1B1-6F5C-2E03-65221E10D0CC}"/>
                    </a:ext>
                  </a:extLst>
                </p:cNvPr>
                <p:cNvSpPr>
                  <a:spLocks/>
                </p:cNvSpPr>
                <p:nvPr/>
              </p:nvSpPr>
              <p:spPr>
                <a:xfrm>
                  <a:off x="6426529"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A4</a:t>
                  </a:r>
                  <a:endParaRPr lang="zh-CN" altLang="en-US" sz="1050" dirty="0"/>
                </a:p>
              </p:txBody>
            </p:sp>
            <p:sp>
              <p:nvSpPr>
                <p:cNvPr id="1318" name="矩形 1317">
                  <a:extLst>
                    <a:ext uri="{FF2B5EF4-FFF2-40B4-BE49-F238E27FC236}">
                      <a16:creationId xmlns:a16="http://schemas.microsoft.com/office/drawing/2014/main" id="{BFAF9FFF-D7EC-3776-7255-2E9929930739}"/>
                    </a:ext>
                  </a:extLst>
                </p:cNvPr>
                <p:cNvSpPr>
                  <a:spLocks/>
                </p:cNvSpPr>
                <p:nvPr/>
              </p:nvSpPr>
              <p:spPr>
                <a:xfrm>
                  <a:off x="6837581"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B3</a:t>
                  </a:r>
                  <a:endParaRPr lang="zh-CN" altLang="en-US" sz="1050" dirty="0"/>
                </a:p>
              </p:txBody>
            </p:sp>
            <p:sp>
              <p:nvSpPr>
                <p:cNvPr id="1319" name="矩形 1318">
                  <a:extLst>
                    <a:ext uri="{FF2B5EF4-FFF2-40B4-BE49-F238E27FC236}">
                      <a16:creationId xmlns:a16="http://schemas.microsoft.com/office/drawing/2014/main" id="{CBDD4A65-7477-E8E6-C3AC-E220FB9A414B}"/>
                    </a:ext>
                  </a:extLst>
                </p:cNvPr>
                <p:cNvSpPr>
                  <a:spLocks/>
                </p:cNvSpPr>
                <p:nvPr/>
              </p:nvSpPr>
              <p:spPr>
                <a:xfrm>
                  <a:off x="7248634"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C3</a:t>
                  </a:r>
                  <a:endParaRPr lang="zh-CN" altLang="en-US" sz="1050" dirty="0"/>
                </a:p>
              </p:txBody>
            </p:sp>
            <p:sp>
              <p:nvSpPr>
                <p:cNvPr id="1320" name="矩形 1319">
                  <a:extLst>
                    <a:ext uri="{FF2B5EF4-FFF2-40B4-BE49-F238E27FC236}">
                      <a16:creationId xmlns:a16="http://schemas.microsoft.com/office/drawing/2014/main" id="{C19BA67D-A400-5F37-07D1-CB762FA1BC20}"/>
                    </a:ext>
                  </a:extLst>
                </p:cNvPr>
                <p:cNvSpPr>
                  <a:spLocks/>
                </p:cNvSpPr>
                <p:nvPr/>
              </p:nvSpPr>
              <p:spPr>
                <a:xfrm>
                  <a:off x="7659685"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4</a:t>
                  </a:r>
                  <a:endParaRPr lang="zh-CN" altLang="en-US" sz="1050" dirty="0"/>
                </a:p>
              </p:txBody>
            </p:sp>
            <p:sp>
              <p:nvSpPr>
                <p:cNvPr id="1321" name="矩形 1320">
                  <a:extLst>
                    <a:ext uri="{FF2B5EF4-FFF2-40B4-BE49-F238E27FC236}">
                      <a16:creationId xmlns:a16="http://schemas.microsoft.com/office/drawing/2014/main" id="{A3CCB1B5-B948-5F66-2495-2793AF185BE4}"/>
                    </a:ext>
                  </a:extLst>
                </p:cNvPr>
                <p:cNvSpPr>
                  <a:spLocks/>
                </p:cNvSpPr>
                <p:nvPr/>
              </p:nvSpPr>
              <p:spPr>
                <a:xfrm>
                  <a:off x="8070737"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A1</a:t>
                  </a:r>
                  <a:endParaRPr lang="zh-CN" altLang="en-US" sz="1050" dirty="0"/>
                </a:p>
              </p:txBody>
            </p:sp>
            <p:sp>
              <p:nvSpPr>
                <p:cNvPr id="1322" name="矩形 1321">
                  <a:extLst>
                    <a:ext uri="{FF2B5EF4-FFF2-40B4-BE49-F238E27FC236}">
                      <a16:creationId xmlns:a16="http://schemas.microsoft.com/office/drawing/2014/main" id="{F414E57F-2F01-3021-FC8B-895851B12D66}"/>
                    </a:ext>
                  </a:extLst>
                </p:cNvPr>
                <p:cNvSpPr>
                  <a:spLocks/>
                </p:cNvSpPr>
                <p:nvPr/>
              </p:nvSpPr>
              <p:spPr>
                <a:xfrm>
                  <a:off x="8481790"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B4</a:t>
                  </a:r>
                  <a:endParaRPr lang="zh-CN" altLang="en-US" sz="1050" dirty="0"/>
                </a:p>
              </p:txBody>
            </p:sp>
            <p:sp>
              <p:nvSpPr>
                <p:cNvPr id="1323" name="矩形 1322">
                  <a:extLst>
                    <a:ext uri="{FF2B5EF4-FFF2-40B4-BE49-F238E27FC236}">
                      <a16:creationId xmlns:a16="http://schemas.microsoft.com/office/drawing/2014/main" id="{DC1DBB3A-EC3A-7DDF-B155-2972458CD81D}"/>
                    </a:ext>
                  </a:extLst>
                </p:cNvPr>
                <p:cNvSpPr>
                  <a:spLocks/>
                </p:cNvSpPr>
                <p:nvPr/>
              </p:nvSpPr>
              <p:spPr>
                <a:xfrm>
                  <a:off x="8892844" y="5428843"/>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C4</a:t>
                  </a:r>
                  <a:endParaRPr lang="zh-CN" altLang="en-US" sz="1050" dirty="0"/>
                </a:p>
              </p:txBody>
            </p:sp>
          </p:grpSp>
          <p:grpSp>
            <p:nvGrpSpPr>
              <p:cNvPr id="1304" name="组合 1303">
                <a:extLst>
                  <a:ext uri="{FF2B5EF4-FFF2-40B4-BE49-F238E27FC236}">
                    <a16:creationId xmlns:a16="http://schemas.microsoft.com/office/drawing/2014/main" id="{37FA57C9-6F3A-2CF1-9359-771B16ED2D3E}"/>
                  </a:ext>
                </a:extLst>
              </p:cNvPr>
              <p:cNvGrpSpPr/>
              <p:nvPr/>
            </p:nvGrpSpPr>
            <p:grpSpPr>
              <a:xfrm>
                <a:off x="2814540" y="5196731"/>
                <a:ext cx="3281459" cy="404093"/>
                <a:chOff x="2114078" y="5438220"/>
                <a:chExt cx="3281459" cy="404093"/>
              </a:xfrm>
            </p:grpSpPr>
            <p:sp>
              <p:nvSpPr>
                <p:cNvPr id="1307" name="矩形 1306">
                  <a:extLst>
                    <a:ext uri="{FF2B5EF4-FFF2-40B4-BE49-F238E27FC236}">
                      <a16:creationId xmlns:a16="http://schemas.microsoft.com/office/drawing/2014/main" id="{459736A8-051C-B9B3-5DE2-443925C486C7}"/>
                    </a:ext>
                  </a:extLst>
                </p:cNvPr>
                <p:cNvSpPr>
                  <a:spLocks/>
                </p:cNvSpPr>
                <p:nvPr/>
              </p:nvSpPr>
              <p:spPr>
                <a:xfrm>
                  <a:off x="2114078"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1</a:t>
                  </a:r>
                  <a:endParaRPr lang="zh-CN" altLang="en-US" sz="1050" dirty="0"/>
                </a:p>
              </p:txBody>
            </p:sp>
            <p:sp>
              <p:nvSpPr>
                <p:cNvPr id="1308" name="矩形 1307">
                  <a:extLst>
                    <a:ext uri="{FF2B5EF4-FFF2-40B4-BE49-F238E27FC236}">
                      <a16:creationId xmlns:a16="http://schemas.microsoft.com/office/drawing/2014/main" id="{3C3921C1-CFE0-5E75-506F-E5342BF7CEE4}"/>
                    </a:ext>
                  </a:extLst>
                </p:cNvPr>
                <p:cNvSpPr>
                  <a:spLocks/>
                </p:cNvSpPr>
                <p:nvPr/>
              </p:nvSpPr>
              <p:spPr>
                <a:xfrm>
                  <a:off x="2525130"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A3</a:t>
                  </a:r>
                  <a:endParaRPr lang="zh-CN" altLang="en-US" sz="1050" dirty="0"/>
                </a:p>
              </p:txBody>
            </p:sp>
            <p:sp>
              <p:nvSpPr>
                <p:cNvPr id="1309" name="矩形 1308">
                  <a:extLst>
                    <a:ext uri="{FF2B5EF4-FFF2-40B4-BE49-F238E27FC236}">
                      <a16:creationId xmlns:a16="http://schemas.microsoft.com/office/drawing/2014/main" id="{3BCC7A9B-D4D8-2B91-45E3-A8014080D986}"/>
                    </a:ext>
                  </a:extLst>
                </p:cNvPr>
                <p:cNvSpPr>
                  <a:spLocks/>
                </p:cNvSpPr>
                <p:nvPr/>
              </p:nvSpPr>
              <p:spPr>
                <a:xfrm>
                  <a:off x="2936181"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B1</a:t>
                  </a:r>
                  <a:endParaRPr lang="zh-CN" altLang="en-US" sz="1050" dirty="0"/>
                </a:p>
              </p:txBody>
            </p:sp>
            <p:sp>
              <p:nvSpPr>
                <p:cNvPr id="1310" name="矩形 1309">
                  <a:extLst>
                    <a:ext uri="{FF2B5EF4-FFF2-40B4-BE49-F238E27FC236}">
                      <a16:creationId xmlns:a16="http://schemas.microsoft.com/office/drawing/2014/main" id="{9B4D1E79-3964-C32C-01B2-B6F1FF66335A}"/>
                    </a:ext>
                  </a:extLst>
                </p:cNvPr>
                <p:cNvSpPr>
                  <a:spLocks/>
                </p:cNvSpPr>
                <p:nvPr/>
              </p:nvSpPr>
              <p:spPr>
                <a:xfrm>
                  <a:off x="3347234"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C1</a:t>
                  </a:r>
                  <a:endParaRPr lang="zh-CN" altLang="en-US" sz="1050" dirty="0"/>
                </a:p>
              </p:txBody>
            </p:sp>
            <p:sp>
              <p:nvSpPr>
                <p:cNvPr id="1311" name="矩形 1310">
                  <a:extLst>
                    <a:ext uri="{FF2B5EF4-FFF2-40B4-BE49-F238E27FC236}">
                      <a16:creationId xmlns:a16="http://schemas.microsoft.com/office/drawing/2014/main" id="{0656F206-9BD3-963B-FAD3-1D0D1A2C60D9}"/>
                    </a:ext>
                  </a:extLst>
                </p:cNvPr>
                <p:cNvSpPr>
                  <a:spLocks/>
                </p:cNvSpPr>
                <p:nvPr/>
              </p:nvSpPr>
              <p:spPr>
                <a:xfrm>
                  <a:off x="3758286"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2</a:t>
                  </a:r>
                  <a:endParaRPr lang="zh-CN" altLang="en-US" sz="1050" dirty="0"/>
                </a:p>
              </p:txBody>
            </p:sp>
            <p:sp>
              <p:nvSpPr>
                <p:cNvPr id="1312" name="矩形 1311">
                  <a:extLst>
                    <a:ext uri="{FF2B5EF4-FFF2-40B4-BE49-F238E27FC236}">
                      <a16:creationId xmlns:a16="http://schemas.microsoft.com/office/drawing/2014/main" id="{CF9BC877-1EAF-1B91-6466-1AC8A9F4DA70}"/>
                    </a:ext>
                  </a:extLst>
                </p:cNvPr>
                <p:cNvSpPr>
                  <a:spLocks/>
                </p:cNvSpPr>
                <p:nvPr/>
              </p:nvSpPr>
              <p:spPr>
                <a:xfrm>
                  <a:off x="4169339"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A2</a:t>
                  </a:r>
                  <a:endParaRPr lang="zh-CN" altLang="en-US" sz="1050" dirty="0"/>
                </a:p>
              </p:txBody>
            </p:sp>
            <p:sp>
              <p:nvSpPr>
                <p:cNvPr id="1313" name="矩形 1312">
                  <a:extLst>
                    <a:ext uri="{FF2B5EF4-FFF2-40B4-BE49-F238E27FC236}">
                      <a16:creationId xmlns:a16="http://schemas.microsoft.com/office/drawing/2014/main" id="{6E6D83CE-A163-AD17-8D34-583CFD8137DC}"/>
                    </a:ext>
                  </a:extLst>
                </p:cNvPr>
                <p:cNvSpPr>
                  <a:spLocks/>
                </p:cNvSpPr>
                <p:nvPr/>
              </p:nvSpPr>
              <p:spPr>
                <a:xfrm>
                  <a:off x="4580390"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B2</a:t>
                  </a:r>
                  <a:endParaRPr lang="zh-CN" altLang="en-US" sz="1050" dirty="0"/>
                </a:p>
              </p:txBody>
            </p:sp>
            <p:sp>
              <p:nvSpPr>
                <p:cNvPr id="1314" name="矩形 1313">
                  <a:extLst>
                    <a:ext uri="{FF2B5EF4-FFF2-40B4-BE49-F238E27FC236}">
                      <a16:creationId xmlns:a16="http://schemas.microsoft.com/office/drawing/2014/main" id="{123779DA-A663-C9D9-CD3D-3C1082BC080E}"/>
                    </a:ext>
                  </a:extLst>
                </p:cNvPr>
                <p:cNvSpPr>
                  <a:spLocks/>
                </p:cNvSpPr>
                <p:nvPr/>
              </p:nvSpPr>
              <p:spPr>
                <a:xfrm>
                  <a:off x="4991444" y="5438220"/>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C2</a:t>
                  </a:r>
                  <a:endParaRPr lang="zh-CN" altLang="en-US" sz="1050" dirty="0"/>
                </a:p>
              </p:txBody>
            </p:sp>
          </p:grpSp>
        </p:grpSp>
        <p:grpSp>
          <p:nvGrpSpPr>
            <p:cNvPr id="1286" name="组合 1285">
              <a:extLst>
                <a:ext uri="{FF2B5EF4-FFF2-40B4-BE49-F238E27FC236}">
                  <a16:creationId xmlns:a16="http://schemas.microsoft.com/office/drawing/2014/main" id="{263A50BA-A54C-AA4B-46B0-4EFADED8AFE7}"/>
                </a:ext>
              </a:extLst>
            </p:cNvPr>
            <p:cNvGrpSpPr/>
            <p:nvPr/>
          </p:nvGrpSpPr>
          <p:grpSpPr>
            <a:xfrm>
              <a:off x="4555032" y="3882312"/>
              <a:ext cx="1212279" cy="404095"/>
              <a:chOff x="4555032" y="3714044"/>
              <a:chExt cx="1212279" cy="404095"/>
            </a:xfrm>
          </p:grpSpPr>
          <p:sp>
            <p:nvSpPr>
              <p:cNvPr id="1300" name="矩形 1299">
                <a:extLst>
                  <a:ext uri="{FF2B5EF4-FFF2-40B4-BE49-F238E27FC236}">
                    <a16:creationId xmlns:a16="http://schemas.microsoft.com/office/drawing/2014/main" id="{1639EA9F-DAA4-E96C-A14B-F723D61055ED}"/>
                  </a:ext>
                </a:extLst>
              </p:cNvPr>
              <p:cNvSpPr>
                <a:spLocks/>
              </p:cNvSpPr>
              <p:nvPr/>
            </p:nvSpPr>
            <p:spPr>
              <a:xfrm>
                <a:off x="4555032" y="371404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A1</a:t>
                </a:r>
                <a:endParaRPr lang="zh-CN" altLang="en-US" sz="1050" dirty="0"/>
              </a:p>
            </p:txBody>
          </p:sp>
          <p:sp>
            <p:nvSpPr>
              <p:cNvPr id="1301" name="矩形 1300">
                <a:extLst>
                  <a:ext uri="{FF2B5EF4-FFF2-40B4-BE49-F238E27FC236}">
                    <a16:creationId xmlns:a16="http://schemas.microsoft.com/office/drawing/2014/main" id="{B6BAEA7E-ABF2-7452-F0EF-DA0247B300E7}"/>
                  </a:ext>
                </a:extLst>
              </p:cNvPr>
              <p:cNvSpPr/>
              <p:nvPr/>
            </p:nvSpPr>
            <p:spPr>
              <a:xfrm>
                <a:off x="4959125" y="371404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A2</a:t>
                </a:r>
                <a:endParaRPr lang="zh-CN" altLang="en-US" sz="1050" dirty="0"/>
              </a:p>
            </p:txBody>
          </p:sp>
          <p:sp>
            <p:nvSpPr>
              <p:cNvPr id="1302" name="矩形 1301">
                <a:extLst>
                  <a:ext uri="{FF2B5EF4-FFF2-40B4-BE49-F238E27FC236}">
                    <a16:creationId xmlns:a16="http://schemas.microsoft.com/office/drawing/2014/main" id="{FECDF8FE-7BC4-3001-0C44-C9AA99897D65}"/>
                  </a:ext>
                </a:extLst>
              </p:cNvPr>
              <p:cNvSpPr/>
              <p:nvPr/>
            </p:nvSpPr>
            <p:spPr>
              <a:xfrm>
                <a:off x="5363218" y="371404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A3</a:t>
                </a:r>
                <a:endParaRPr lang="zh-CN" altLang="en-US" sz="1050" dirty="0"/>
              </a:p>
            </p:txBody>
          </p:sp>
        </p:grpSp>
        <p:grpSp>
          <p:nvGrpSpPr>
            <p:cNvPr id="1287" name="组合 1286">
              <a:extLst>
                <a:ext uri="{FF2B5EF4-FFF2-40B4-BE49-F238E27FC236}">
                  <a16:creationId xmlns:a16="http://schemas.microsoft.com/office/drawing/2014/main" id="{55429E39-D54E-AEB7-D6DF-5C221F0D1F0D}"/>
                </a:ext>
              </a:extLst>
            </p:cNvPr>
            <p:cNvGrpSpPr/>
            <p:nvPr/>
          </p:nvGrpSpPr>
          <p:grpSpPr>
            <a:xfrm>
              <a:off x="6424690" y="3882312"/>
              <a:ext cx="1212279" cy="404095"/>
              <a:chOff x="4107837" y="1403734"/>
              <a:chExt cx="1212279" cy="404095"/>
            </a:xfrm>
          </p:grpSpPr>
          <p:sp>
            <p:nvSpPr>
              <p:cNvPr id="1297" name="矩形 1296">
                <a:extLst>
                  <a:ext uri="{FF2B5EF4-FFF2-40B4-BE49-F238E27FC236}">
                    <a16:creationId xmlns:a16="http://schemas.microsoft.com/office/drawing/2014/main" id="{404232E3-6BFD-D708-80A2-BEC3BCD10ED9}"/>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A4</a:t>
                </a:r>
                <a:endParaRPr lang="zh-CN" altLang="en-US" sz="1050" dirty="0"/>
              </a:p>
            </p:txBody>
          </p:sp>
          <p:sp>
            <p:nvSpPr>
              <p:cNvPr id="1298" name="矩形 1297">
                <a:extLst>
                  <a:ext uri="{FF2B5EF4-FFF2-40B4-BE49-F238E27FC236}">
                    <a16:creationId xmlns:a16="http://schemas.microsoft.com/office/drawing/2014/main" id="{9CE67A0E-CDD1-5E13-C5F9-503AEA2AABE9}"/>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t>
                </a:r>
                <a:endParaRPr lang="zh-CN" altLang="en-US" sz="1050" dirty="0"/>
              </a:p>
            </p:txBody>
          </p:sp>
          <p:sp>
            <p:nvSpPr>
              <p:cNvPr id="1299" name="矩形 1298">
                <a:extLst>
                  <a:ext uri="{FF2B5EF4-FFF2-40B4-BE49-F238E27FC236}">
                    <a16:creationId xmlns:a16="http://schemas.microsoft.com/office/drawing/2014/main" id="{5D1BAE44-A32D-0DB7-3FC5-86FE31FF7A7E}"/>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t>
                </a:r>
                <a:endParaRPr lang="zh-CN" altLang="en-US" sz="1050" dirty="0"/>
              </a:p>
            </p:txBody>
          </p:sp>
        </p:grpSp>
        <p:cxnSp>
          <p:nvCxnSpPr>
            <p:cNvPr id="1288" name="直接箭头连接符 1287">
              <a:extLst>
                <a:ext uri="{FF2B5EF4-FFF2-40B4-BE49-F238E27FC236}">
                  <a16:creationId xmlns:a16="http://schemas.microsoft.com/office/drawing/2014/main" id="{4447A631-4D23-BF5E-1791-817B06A4E1D3}"/>
                </a:ext>
              </a:extLst>
            </p:cNvPr>
            <p:cNvCxnSpPr>
              <a:cxnSpLocks/>
              <a:stCxn id="1302" idx="3"/>
              <a:endCxn id="1297" idx="1"/>
            </p:cNvCxnSpPr>
            <p:nvPr/>
          </p:nvCxnSpPr>
          <p:spPr>
            <a:xfrm>
              <a:off x="5767311" y="4084359"/>
              <a:ext cx="657379" cy="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9" name="矩形 1288">
              <a:extLst>
                <a:ext uri="{FF2B5EF4-FFF2-40B4-BE49-F238E27FC236}">
                  <a16:creationId xmlns:a16="http://schemas.microsoft.com/office/drawing/2014/main" id="{9FF60C67-441A-515A-FA7B-B9FADF9B8454}"/>
                </a:ext>
              </a:extLst>
            </p:cNvPr>
            <p:cNvSpPr/>
            <p:nvPr/>
          </p:nvSpPr>
          <p:spPr>
            <a:xfrm>
              <a:off x="5489860" y="2612226"/>
              <a:ext cx="1212279" cy="404093"/>
            </a:xfrm>
            <a:prstGeom prst="rect">
              <a:avLst/>
            </a:prstGeom>
            <a:solidFill>
              <a:srgbClr val="FFFFFF">
                <a:alpha val="50196"/>
              </a:srgbClr>
            </a:solidFill>
            <a:ln>
              <a:prstDash val="dash"/>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zh-CN" altLang="en-US" sz="1050" dirty="0"/>
                <a:t>省略</a:t>
              </a:r>
            </a:p>
          </p:txBody>
        </p:sp>
        <p:cxnSp>
          <p:nvCxnSpPr>
            <p:cNvPr id="1290" name="直接箭头连接符 1289">
              <a:extLst>
                <a:ext uri="{FF2B5EF4-FFF2-40B4-BE49-F238E27FC236}">
                  <a16:creationId xmlns:a16="http://schemas.microsoft.com/office/drawing/2014/main" id="{E3BB30D5-A0A1-6285-D24A-9E07AB493D08}"/>
                </a:ext>
              </a:extLst>
            </p:cNvPr>
            <p:cNvCxnSpPr>
              <a:cxnSpLocks/>
              <a:stCxn id="1289" idx="2"/>
              <a:endCxn id="1300" idx="0"/>
            </p:cNvCxnSpPr>
            <p:nvPr/>
          </p:nvCxnSpPr>
          <p:spPr>
            <a:xfrm flipH="1">
              <a:off x="4757079" y="3016319"/>
              <a:ext cx="1338921"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91" name="直接箭头连接符 1290">
              <a:extLst>
                <a:ext uri="{FF2B5EF4-FFF2-40B4-BE49-F238E27FC236}">
                  <a16:creationId xmlns:a16="http://schemas.microsoft.com/office/drawing/2014/main" id="{2456F91B-9FD0-204C-B5A1-382504F049E7}"/>
                </a:ext>
              </a:extLst>
            </p:cNvPr>
            <p:cNvCxnSpPr>
              <a:cxnSpLocks/>
              <a:stCxn id="1289" idx="2"/>
              <a:endCxn id="1297" idx="0"/>
            </p:cNvCxnSpPr>
            <p:nvPr/>
          </p:nvCxnSpPr>
          <p:spPr>
            <a:xfrm>
              <a:off x="6096000" y="3016319"/>
              <a:ext cx="530737"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92" name="文本框 1291">
              <a:extLst>
                <a:ext uri="{FF2B5EF4-FFF2-40B4-BE49-F238E27FC236}">
                  <a16:creationId xmlns:a16="http://schemas.microsoft.com/office/drawing/2014/main" id="{40342D91-67DB-5ADB-F6FA-B25B04F25E03}"/>
                </a:ext>
              </a:extLst>
            </p:cNvPr>
            <p:cNvSpPr txBox="1"/>
            <p:nvPr/>
          </p:nvSpPr>
          <p:spPr>
            <a:xfrm>
              <a:off x="4555032" y="2289940"/>
              <a:ext cx="3081938" cy="272553"/>
            </a:xfrm>
            <a:prstGeom prst="rect">
              <a:avLst/>
            </a:prstGeom>
            <a:noFill/>
          </p:spPr>
          <p:txBody>
            <a:bodyPr wrap="square" lIns="0" tIns="0" rIns="0" bIns="0" rtlCol="0" anchor="ctr">
              <a:spAutoFit/>
            </a:bodyPr>
            <a:lstStyle/>
            <a:p>
              <a:pPr algn="ctr"/>
              <a:r>
                <a:rPr lang="zh-CN" altLang="en-US" sz="1200" dirty="0"/>
                <a:t>非聚集索引</a:t>
              </a:r>
              <a:endParaRPr lang="en-US" altLang="zh-CN" sz="1200" dirty="0"/>
            </a:p>
          </p:txBody>
        </p:sp>
        <p:cxnSp>
          <p:nvCxnSpPr>
            <p:cNvPr id="1293" name="直接箭头连接符 1292">
              <a:extLst>
                <a:ext uri="{FF2B5EF4-FFF2-40B4-BE49-F238E27FC236}">
                  <a16:creationId xmlns:a16="http://schemas.microsoft.com/office/drawing/2014/main" id="{1DA5285D-C9B2-1AF5-E93B-E5C9E6C9AA6B}"/>
                </a:ext>
              </a:extLst>
            </p:cNvPr>
            <p:cNvCxnSpPr>
              <a:cxnSpLocks/>
              <a:stCxn id="1300" idx="2"/>
              <a:endCxn id="1320" idx="0"/>
            </p:cNvCxnSpPr>
            <p:nvPr/>
          </p:nvCxnSpPr>
          <p:spPr>
            <a:xfrm>
              <a:off x="4757080" y="4286408"/>
              <a:ext cx="3192130"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94" name="直接箭头连接符 1293">
              <a:extLst>
                <a:ext uri="{FF2B5EF4-FFF2-40B4-BE49-F238E27FC236}">
                  <a16:creationId xmlns:a16="http://schemas.microsoft.com/office/drawing/2014/main" id="{C710B761-8760-33C1-D9F2-98DB2D06AD80}"/>
                </a:ext>
              </a:extLst>
            </p:cNvPr>
            <p:cNvCxnSpPr>
              <a:cxnSpLocks/>
              <a:stCxn id="1301" idx="2"/>
              <a:endCxn id="1311" idx="0"/>
            </p:cNvCxnSpPr>
            <p:nvPr/>
          </p:nvCxnSpPr>
          <p:spPr>
            <a:xfrm flipH="1">
              <a:off x="4660795" y="4286408"/>
              <a:ext cx="500377"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95" name="直接箭头连接符 1294">
              <a:extLst>
                <a:ext uri="{FF2B5EF4-FFF2-40B4-BE49-F238E27FC236}">
                  <a16:creationId xmlns:a16="http://schemas.microsoft.com/office/drawing/2014/main" id="{76EBED3D-7DB0-D357-22A5-8F60CFF454BD}"/>
                </a:ext>
              </a:extLst>
            </p:cNvPr>
            <p:cNvCxnSpPr>
              <a:cxnSpLocks/>
              <a:stCxn id="1302" idx="2"/>
              <a:endCxn id="1307" idx="0"/>
            </p:cNvCxnSpPr>
            <p:nvPr/>
          </p:nvCxnSpPr>
          <p:spPr>
            <a:xfrm flipH="1">
              <a:off x="3016588" y="4286406"/>
              <a:ext cx="2548676" cy="1214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96" name="直接箭头连接符 1295">
              <a:extLst>
                <a:ext uri="{FF2B5EF4-FFF2-40B4-BE49-F238E27FC236}">
                  <a16:creationId xmlns:a16="http://schemas.microsoft.com/office/drawing/2014/main" id="{3B2E9D38-CF36-D6F6-C4B4-0E9E2291D794}"/>
                </a:ext>
              </a:extLst>
            </p:cNvPr>
            <p:cNvCxnSpPr>
              <a:cxnSpLocks/>
              <a:stCxn id="1297" idx="2"/>
              <a:endCxn id="1316" idx="0"/>
            </p:cNvCxnSpPr>
            <p:nvPr/>
          </p:nvCxnSpPr>
          <p:spPr>
            <a:xfrm flipH="1">
              <a:off x="6305003" y="4286408"/>
              <a:ext cx="321735"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9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244"/>
                                        </p:tgtEl>
                                        <p:attrNameLst>
                                          <p:attrName>style.visibility</p:attrName>
                                        </p:attrNameLst>
                                      </p:cBhvr>
                                      <p:to>
                                        <p:strVal val="visible"/>
                                      </p:to>
                                    </p:set>
                                    <p:animEffect transition="in" filter="fade">
                                      <p:cBhvr>
                                        <p:cTn id="18" dur="500"/>
                                        <p:tgtEl>
                                          <p:spTgt spid="12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284"/>
                                        </p:tgtEl>
                                        <p:attrNameLst>
                                          <p:attrName>style.visibility</p:attrName>
                                        </p:attrNameLst>
                                      </p:cBhvr>
                                      <p:to>
                                        <p:strVal val="visible"/>
                                      </p:to>
                                    </p:set>
                                    <p:animEffect transition="in" filter="fade">
                                      <p:cBhvr>
                                        <p:cTn id="29" dur="500"/>
                                        <p:tgtEl>
                                          <p:spTgt spid="1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1AF02-B83A-A9D3-1A13-B914E2B137F4}"/>
              </a:ext>
            </a:extLst>
          </p:cNvPr>
          <p:cNvSpPr>
            <a:spLocks noGrp="1"/>
          </p:cNvSpPr>
          <p:nvPr>
            <p:ph type="title"/>
          </p:nvPr>
        </p:nvSpPr>
        <p:spPr>
          <a:xfrm>
            <a:off x="660400" y="548569"/>
            <a:ext cx="10858500" cy="480131"/>
          </a:xfrm>
        </p:spPr>
        <p:txBody>
          <a:bodyPr/>
          <a:lstStyle/>
          <a:p>
            <a:r>
              <a:rPr lang="zh-CN" altLang="en-US" dirty="0"/>
              <a:t>包含列</a:t>
            </a:r>
          </a:p>
        </p:txBody>
      </p:sp>
      <p:sp>
        <p:nvSpPr>
          <p:cNvPr id="4" name="灯片编号占位符 3">
            <a:extLst>
              <a:ext uri="{FF2B5EF4-FFF2-40B4-BE49-F238E27FC236}">
                <a16:creationId xmlns:a16="http://schemas.microsoft.com/office/drawing/2014/main" id="{FC0B54DE-8028-18DC-BBEE-90C8BE927E2C}"/>
              </a:ext>
            </a:extLst>
          </p:cNvPr>
          <p:cNvSpPr>
            <a:spLocks noGrp="1"/>
          </p:cNvSpPr>
          <p:nvPr>
            <p:ph type="sldNum" sz="quarter" idx="12"/>
          </p:nvPr>
        </p:nvSpPr>
        <p:spPr/>
        <p:txBody>
          <a:bodyPr/>
          <a:lstStyle/>
          <a:p>
            <a:fld id="{7F65B630-C7FF-41C0-9923-C5E5E29EED81}" type="slidenum">
              <a:rPr lang="zh-CN" altLang="en-US" smtClean="0"/>
              <a:t>29</a:t>
            </a:fld>
            <a:endParaRPr lang="zh-CN" altLang="en-US"/>
          </a:p>
        </p:txBody>
      </p:sp>
      <p:grpSp>
        <p:nvGrpSpPr>
          <p:cNvPr id="3" name="组合 2">
            <a:extLst>
              <a:ext uri="{FF2B5EF4-FFF2-40B4-BE49-F238E27FC236}">
                <a16:creationId xmlns:a16="http://schemas.microsoft.com/office/drawing/2014/main" id="{BC916211-44AD-BF0D-AB54-7D79FBE66DA5}"/>
              </a:ext>
            </a:extLst>
          </p:cNvPr>
          <p:cNvGrpSpPr>
            <a:grpSpLocks/>
          </p:cNvGrpSpPr>
          <p:nvPr/>
        </p:nvGrpSpPr>
        <p:grpSpPr>
          <a:xfrm>
            <a:off x="1103296" y="3466047"/>
            <a:ext cx="4862123" cy="2682459"/>
            <a:chOff x="2822572" y="2289940"/>
            <a:chExt cx="6566051" cy="3614790"/>
          </a:xfrm>
        </p:grpSpPr>
        <p:grpSp>
          <p:nvGrpSpPr>
            <p:cNvPr id="5" name="组合 4">
              <a:extLst>
                <a:ext uri="{FF2B5EF4-FFF2-40B4-BE49-F238E27FC236}">
                  <a16:creationId xmlns:a16="http://schemas.microsoft.com/office/drawing/2014/main" id="{6194FBA0-3D38-73FA-3EC4-1BDC6D6B3808}"/>
                </a:ext>
              </a:extLst>
            </p:cNvPr>
            <p:cNvGrpSpPr/>
            <p:nvPr/>
          </p:nvGrpSpPr>
          <p:grpSpPr>
            <a:xfrm>
              <a:off x="2822572" y="5500637"/>
              <a:ext cx="6566051" cy="404093"/>
              <a:chOff x="2822572" y="5196731"/>
              <a:chExt cx="6566051" cy="404093"/>
            </a:xfrm>
          </p:grpSpPr>
          <p:grpSp>
            <p:nvGrpSpPr>
              <p:cNvPr id="23" name="组合 22">
                <a:extLst>
                  <a:ext uri="{FF2B5EF4-FFF2-40B4-BE49-F238E27FC236}">
                    <a16:creationId xmlns:a16="http://schemas.microsoft.com/office/drawing/2014/main" id="{C8F9C754-A1AF-F1AB-1F8B-F6FC7D8FCCC6}"/>
                  </a:ext>
                </a:extLst>
              </p:cNvPr>
              <p:cNvGrpSpPr/>
              <p:nvPr/>
            </p:nvGrpSpPr>
            <p:grpSpPr>
              <a:xfrm>
                <a:off x="6107163" y="5196731"/>
                <a:ext cx="3281460" cy="404093"/>
                <a:chOff x="6019685" y="5428843"/>
                <a:chExt cx="3281460" cy="404093"/>
              </a:xfrm>
            </p:grpSpPr>
            <p:sp>
              <p:nvSpPr>
                <p:cNvPr id="36" name="矩形 35">
                  <a:extLst>
                    <a:ext uri="{FF2B5EF4-FFF2-40B4-BE49-F238E27FC236}">
                      <a16:creationId xmlns:a16="http://schemas.microsoft.com/office/drawing/2014/main" id="{537DE2E2-735D-E761-17AC-43709A6AD949}"/>
                    </a:ext>
                  </a:extLst>
                </p:cNvPr>
                <p:cNvSpPr>
                  <a:spLocks/>
                </p:cNvSpPr>
                <p:nvPr/>
              </p:nvSpPr>
              <p:spPr>
                <a:xfrm>
                  <a:off x="6019685" y="5428843"/>
                  <a:ext cx="404094"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3</a:t>
                  </a:r>
                  <a:endParaRPr lang="zh-CN" altLang="en-US" sz="1050" dirty="0"/>
                </a:p>
              </p:txBody>
            </p:sp>
            <p:sp>
              <p:nvSpPr>
                <p:cNvPr id="37" name="矩形 36">
                  <a:extLst>
                    <a:ext uri="{FF2B5EF4-FFF2-40B4-BE49-F238E27FC236}">
                      <a16:creationId xmlns:a16="http://schemas.microsoft.com/office/drawing/2014/main" id="{ECAA8384-B709-31B0-F619-FF3CF7958080}"/>
                    </a:ext>
                  </a:extLst>
                </p:cNvPr>
                <p:cNvSpPr>
                  <a:spLocks/>
                </p:cNvSpPr>
                <p:nvPr/>
              </p:nvSpPr>
              <p:spPr>
                <a:xfrm>
                  <a:off x="6430738" y="5428843"/>
                  <a:ext cx="404094"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A4</a:t>
                  </a:r>
                  <a:endParaRPr lang="zh-CN" altLang="en-US" sz="1050" dirty="0"/>
                </a:p>
              </p:txBody>
            </p:sp>
            <p:sp>
              <p:nvSpPr>
                <p:cNvPr id="38" name="矩形 37">
                  <a:extLst>
                    <a:ext uri="{FF2B5EF4-FFF2-40B4-BE49-F238E27FC236}">
                      <a16:creationId xmlns:a16="http://schemas.microsoft.com/office/drawing/2014/main" id="{1C9999D8-C988-D2A1-6442-F913DBBE19E1}"/>
                    </a:ext>
                  </a:extLst>
                </p:cNvPr>
                <p:cNvSpPr>
                  <a:spLocks/>
                </p:cNvSpPr>
                <p:nvPr/>
              </p:nvSpPr>
              <p:spPr>
                <a:xfrm>
                  <a:off x="6841789" y="5428843"/>
                  <a:ext cx="404094"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B3</a:t>
                  </a:r>
                  <a:endParaRPr lang="zh-CN" altLang="en-US" sz="1050" dirty="0"/>
                </a:p>
              </p:txBody>
            </p:sp>
            <p:sp>
              <p:nvSpPr>
                <p:cNvPr id="39" name="矩形 38">
                  <a:extLst>
                    <a:ext uri="{FF2B5EF4-FFF2-40B4-BE49-F238E27FC236}">
                      <a16:creationId xmlns:a16="http://schemas.microsoft.com/office/drawing/2014/main" id="{261CEAB9-C717-44BF-7E56-D9DC08B85F3A}"/>
                    </a:ext>
                  </a:extLst>
                </p:cNvPr>
                <p:cNvSpPr>
                  <a:spLocks/>
                </p:cNvSpPr>
                <p:nvPr/>
              </p:nvSpPr>
              <p:spPr>
                <a:xfrm>
                  <a:off x="7252841" y="5428843"/>
                  <a:ext cx="404094"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C3</a:t>
                  </a:r>
                  <a:endParaRPr lang="zh-CN" altLang="en-US" sz="1050" dirty="0"/>
                </a:p>
              </p:txBody>
            </p:sp>
            <p:sp>
              <p:nvSpPr>
                <p:cNvPr id="40" name="矩形 39">
                  <a:extLst>
                    <a:ext uri="{FF2B5EF4-FFF2-40B4-BE49-F238E27FC236}">
                      <a16:creationId xmlns:a16="http://schemas.microsoft.com/office/drawing/2014/main" id="{BCD0E884-C770-D1B4-1E40-779EBA21816D}"/>
                    </a:ext>
                  </a:extLst>
                </p:cNvPr>
                <p:cNvSpPr>
                  <a:spLocks/>
                </p:cNvSpPr>
                <p:nvPr/>
              </p:nvSpPr>
              <p:spPr>
                <a:xfrm>
                  <a:off x="7663892" y="5428843"/>
                  <a:ext cx="404094"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4</a:t>
                  </a:r>
                  <a:endParaRPr lang="zh-CN" altLang="en-US" sz="1050" dirty="0"/>
                </a:p>
              </p:txBody>
            </p:sp>
            <p:sp>
              <p:nvSpPr>
                <p:cNvPr id="41" name="矩形 40">
                  <a:extLst>
                    <a:ext uri="{FF2B5EF4-FFF2-40B4-BE49-F238E27FC236}">
                      <a16:creationId xmlns:a16="http://schemas.microsoft.com/office/drawing/2014/main" id="{872D3E16-1EE7-C185-606F-CB12EF80B0F9}"/>
                    </a:ext>
                  </a:extLst>
                </p:cNvPr>
                <p:cNvSpPr>
                  <a:spLocks/>
                </p:cNvSpPr>
                <p:nvPr/>
              </p:nvSpPr>
              <p:spPr>
                <a:xfrm>
                  <a:off x="8074945" y="5428843"/>
                  <a:ext cx="404094"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A1</a:t>
                  </a:r>
                  <a:endParaRPr lang="zh-CN" altLang="en-US" sz="1050" dirty="0"/>
                </a:p>
              </p:txBody>
            </p:sp>
            <p:sp>
              <p:nvSpPr>
                <p:cNvPr id="42" name="矩形 41">
                  <a:extLst>
                    <a:ext uri="{FF2B5EF4-FFF2-40B4-BE49-F238E27FC236}">
                      <a16:creationId xmlns:a16="http://schemas.microsoft.com/office/drawing/2014/main" id="{900137BD-3A4F-3CAF-B445-0DE1AB550B4B}"/>
                    </a:ext>
                  </a:extLst>
                </p:cNvPr>
                <p:cNvSpPr>
                  <a:spLocks/>
                </p:cNvSpPr>
                <p:nvPr/>
              </p:nvSpPr>
              <p:spPr>
                <a:xfrm>
                  <a:off x="8485998" y="5428843"/>
                  <a:ext cx="404094"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B4</a:t>
                  </a:r>
                  <a:endParaRPr lang="zh-CN" altLang="en-US" sz="1050" dirty="0"/>
                </a:p>
              </p:txBody>
            </p:sp>
            <p:sp>
              <p:nvSpPr>
                <p:cNvPr id="43" name="矩形 42">
                  <a:extLst>
                    <a:ext uri="{FF2B5EF4-FFF2-40B4-BE49-F238E27FC236}">
                      <a16:creationId xmlns:a16="http://schemas.microsoft.com/office/drawing/2014/main" id="{4FA94F5C-390A-99B7-4C2D-CD04919CE3FE}"/>
                    </a:ext>
                  </a:extLst>
                </p:cNvPr>
                <p:cNvSpPr>
                  <a:spLocks/>
                </p:cNvSpPr>
                <p:nvPr/>
              </p:nvSpPr>
              <p:spPr>
                <a:xfrm>
                  <a:off x="8897051" y="5428843"/>
                  <a:ext cx="404094"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C4</a:t>
                  </a:r>
                  <a:endParaRPr lang="zh-CN" altLang="en-US" sz="1050" dirty="0"/>
                </a:p>
              </p:txBody>
            </p:sp>
          </p:grpSp>
          <p:grpSp>
            <p:nvGrpSpPr>
              <p:cNvPr id="24" name="组合 23">
                <a:extLst>
                  <a:ext uri="{FF2B5EF4-FFF2-40B4-BE49-F238E27FC236}">
                    <a16:creationId xmlns:a16="http://schemas.microsoft.com/office/drawing/2014/main" id="{0A5D8B27-E088-7CA5-A497-F6AF0D39D2DE}"/>
                  </a:ext>
                </a:extLst>
              </p:cNvPr>
              <p:cNvGrpSpPr/>
              <p:nvPr/>
            </p:nvGrpSpPr>
            <p:grpSpPr>
              <a:xfrm>
                <a:off x="2822572" y="5196731"/>
                <a:ext cx="3281459" cy="404093"/>
                <a:chOff x="2122110" y="5438220"/>
                <a:chExt cx="3281459" cy="404093"/>
              </a:xfrm>
            </p:grpSpPr>
            <p:sp>
              <p:nvSpPr>
                <p:cNvPr id="27" name="矩形 26">
                  <a:extLst>
                    <a:ext uri="{FF2B5EF4-FFF2-40B4-BE49-F238E27FC236}">
                      <a16:creationId xmlns:a16="http://schemas.microsoft.com/office/drawing/2014/main" id="{D0DE3D7F-555E-4B9A-F65B-117848323C49}"/>
                    </a:ext>
                  </a:extLst>
                </p:cNvPr>
                <p:cNvSpPr>
                  <a:spLocks/>
                </p:cNvSpPr>
                <p:nvPr/>
              </p:nvSpPr>
              <p:spPr>
                <a:xfrm>
                  <a:off x="2122110" y="5438220"/>
                  <a:ext cx="404094"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1</a:t>
                  </a:r>
                  <a:endParaRPr lang="zh-CN" altLang="en-US" sz="1050" dirty="0"/>
                </a:p>
              </p:txBody>
            </p:sp>
            <p:sp>
              <p:nvSpPr>
                <p:cNvPr id="28" name="矩形 27">
                  <a:extLst>
                    <a:ext uri="{FF2B5EF4-FFF2-40B4-BE49-F238E27FC236}">
                      <a16:creationId xmlns:a16="http://schemas.microsoft.com/office/drawing/2014/main" id="{8F36086F-3B85-3D20-E2C6-2DFC11A9D822}"/>
                    </a:ext>
                  </a:extLst>
                </p:cNvPr>
                <p:cNvSpPr>
                  <a:spLocks/>
                </p:cNvSpPr>
                <p:nvPr/>
              </p:nvSpPr>
              <p:spPr>
                <a:xfrm>
                  <a:off x="2533162" y="5438220"/>
                  <a:ext cx="404092"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A3</a:t>
                  </a:r>
                  <a:endParaRPr lang="zh-CN" altLang="en-US" sz="1050" dirty="0"/>
                </a:p>
              </p:txBody>
            </p:sp>
            <p:sp>
              <p:nvSpPr>
                <p:cNvPr id="29" name="矩形 28">
                  <a:extLst>
                    <a:ext uri="{FF2B5EF4-FFF2-40B4-BE49-F238E27FC236}">
                      <a16:creationId xmlns:a16="http://schemas.microsoft.com/office/drawing/2014/main" id="{E4C9DEA1-FB87-E59F-CD14-4E58C4A582B1}"/>
                    </a:ext>
                  </a:extLst>
                </p:cNvPr>
                <p:cNvSpPr>
                  <a:spLocks/>
                </p:cNvSpPr>
                <p:nvPr/>
              </p:nvSpPr>
              <p:spPr>
                <a:xfrm>
                  <a:off x="2944214" y="5438220"/>
                  <a:ext cx="404092"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B1</a:t>
                  </a:r>
                  <a:endParaRPr lang="zh-CN" altLang="en-US" sz="1050" dirty="0"/>
                </a:p>
              </p:txBody>
            </p:sp>
            <p:sp>
              <p:nvSpPr>
                <p:cNvPr id="30" name="矩形 29">
                  <a:extLst>
                    <a:ext uri="{FF2B5EF4-FFF2-40B4-BE49-F238E27FC236}">
                      <a16:creationId xmlns:a16="http://schemas.microsoft.com/office/drawing/2014/main" id="{2F8C009F-A35C-FBFA-7DEB-1C770B678F6A}"/>
                    </a:ext>
                  </a:extLst>
                </p:cNvPr>
                <p:cNvSpPr>
                  <a:spLocks/>
                </p:cNvSpPr>
                <p:nvPr/>
              </p:nvSpPr>
              <p:spPr>
                <a:xfrm>
                  <a:off x="3355266" y="5438220"/>
                  <a:ext cx="404092"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C1</a:t>
                  </a:r>
                  <a:endParaRPr lang="zh-CN" altLang="en-US" sz="1050" dirty="0"/>
                </a:p>
              </p:txBody>
            </p:sp>
            <p:sp>
              <p:nvSpPr>
                <p:cNvPr id="31" name="矩形 30">
                  <a:extLst>
                    <a:ext uri="{FF2B5EF4-FFF2-40B4-BE49-F238E27FC236}">
                      <a16:creationId xmlns:a16="http://schemas.microsoft.com/office/drawing/2014/main" id="{2C10489C-19FA-A7D6-4189-34F0681A3A5E}"/>
                    </a:ext>
                  </a:extLst>
                </p:cNvPr>
                <p:cNvSpPr>
                  <a:spLocks/>
                </p:cNvSpPr>
                <p:nvPr/>
              </p:nvSpPr>
              <p:spPr>
                <a:xfrm>
                  <a:off x="3766318" y="5438220"/>
                  <a:ext cx="404092"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2</a:t>
                  </a:r>
                  <a:endParaRPr lang="zh-CN" altLang="en-US" sz="1050" dirty="0"/>
                </a:p>
              </p:txBody>
            </p:sp>
            <p:sp>
              <p:nvSpPr>
                <p:cNvPr id="32" name="矩形 31">
                  <a:extLst>
                    <a:ext uri="{FF2B5EF4-FFF2-40B4-BE49-F238E27FC236}">
                      <a16:creationId xmlns:a16="http://schemas.microsoft.com/office/drawing/2014/main" id="{C908BFB9-D7A1-AD1B-08D2-FEE761D8D7DC}"/>
                    </a:ext>
                  </a:extLst>
                </p:cNvPr>
                <p:cNvSpPr>
                  <a:spLocks/>
                </p:cNvSpPr>
                <p:nvPr/>
              </p:nvSpPr>
              <p:spPr>
                <a:xfrm>
                  <a:off x="4177370" y="5438220"/>
                  <a:ext cx="404092"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A2</a:t>
                  </a:r>
                  <a:endParaRPr lang="zh-CN" altLang="en-US" sz="1050" dirty="0"/>
                </a:p>
              </p:txBody>
            </p:sp>
            <p:sp>
              <p:nvSpPr>
                <p:cNvPr id="33" name="矩形 32">
                  <a:extLst>
                    <a:ext uri="{FF2B5EF4-FFF2-40B4-BE49-F238E27FC236}">
                      <a16:creationId xmlns:a16="http://schemas.microsoft.com/office/drawing/2014/main" id="{0B256FA2-ACC6-8C4E-8AC5-F631BC338CB3}"/>
                    </a:ext>
                  </a:extLst>
                </p:cNvPr>
                <p:cNvSpPr>
                  <a:spLocks/>
                </p:cNvSpPr>
                <p:nvPr/>
              </p:nvSpPr>
              <p:spPr>
                <a:xfrm>
                  <a:off x="4588423" y="5438220"/>
                  <a:ext cx="404092"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B2</a:t>
                  </a:r>
                  <a:endParaRPr lang="zh-CN" altLang="en-US" sz="1050" dirty="0"/>
                </a:p>
              </p:txBody>
            </p:sp>
            <p:sp>
              <p:nvSpPr>
                <p:cNvPr id="34" name="矩形 33">
                  <a:extLst>
                    <a:ext uri="{FF2B5EF4-FFF2-40B4-BE49-F238E27FC236}">
                      <a16:creationId xmlns:a16="http://schemas.microsoft.com/office/drawing/2014/main" id="{17CC4223-4962-7823-EABA-DBE45EF9114B}"/>
                    </a:ext>
                  </a:extLst>
                </p:cNvPr>
                <p:cNvSpPr>
                  <a:spLocks/>
                </p:cNvSpPr>
                <p:nvPr/>
              </p:nvSpPr>
              <p:spPr>
                <a:xfrm>
                  <a:off x="4999477" y="5438220"/>
                  <a:ext cx="404092"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C2</a:t>
                  </a:r>
                  <a:endParaRPr lang="zh-CN" altLang="en-US" sz="1050" dirty="0"/>
                </a:p>
              </p:txBody>
            </p:sp>
          </p:grpSp>
        </p:grpSp>
        <p:grpSp>
          <p:nvGrpSpPr>
            <p:cNvPr id="6" name="组合 5">
              <a:extLst>
                <a:ext uri="{FF2B5EF4-FFF2-40B4-BE49-F238E27FC236}">
                  <a16:creationId xmlns:a16="http://schemas.microsoft.com/office/drawing/2014/main" id="{10A5F3B7-86E4-D891-A569-1C2C3E1E062E}"/>
                </a:ext>
              </a:extLst>
            </p:cNvPr>
            <p:cNvGrpSpPr/>
            <p:nvPr/>
          </p:nvGrpSpPr>
          <p:grpSpPr>
            <a:xfrm>
              <a:off x="4555032" y="3882312"/>
              <a:ext cx="1212279" cy="404095"/>
              <a:chOff x="4555032" y="3714044"/>
              <a:chExt cx="1212279" cy="404095"/>
            </a:xfrm>
          </p:grpSpPr>
          <p:sp>
            <p:nvSpPr>
              <p:cNvPr id="20" name="矩形 19">
                <a:extLst>
                  <a:ext uri="{FF2B5EF4-FFF2-40B4-BE49-F238E27FC236}">
                    <a16:creationId xmlns:a16="http://schemas.microsoft.com/office/drawing/2014/main" id="{A31E2CE8-AED3-6FA5-4B42-2D91806EFD1C}"/>
                  </a:ext>
                </a:extLst>
              </p:cNvPr>
              <p:cNvSpPr>
                <a:spLocks/>
              </p:cNvSpPr>
              <p:nvPr/>
            </p:nvSpPr>
            <p:spPr>
              <a:xfrm>
                <a:off x="4555032" y="371404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A1</a:t>
                </a:r>
                <a:endParaRPr lang="zh-CN" altLang="en-US" sz="1050" dirty="0"/>
              </a:p>
            </p:txBody>
          </p:sp>
          <p:sp>
            <p:nvSpPr>
              <p:cNvPr id="21" name="矩形 20">
                <a:extLst>
                  <a:ext uri="{FF2B5EF4-FFF2-40B4-BE49-F238E27FC236}">
                    <a16:creationId xmlns:a16="http://schemas.microsoft.com/office/drawing/2014/main" id="{451817AF-6A89-0C68-A052-9E0CC5E8894A}"/>
                  </a:ext>
                </a:extLst>
              </p:cNvPr>
              <p:cNvSpPr/>
              <p:nvPr/>
            </p:nvSpPr>
            <p:spPr>
              <a:xfrm>
                <a:off x="4959125" y="371404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A2</a:t>
                </a:r>
                <a:endParaRPr lang="zh-CN" altLang="en-US" sz="1050" dirty="0"/>
              </a:p>
            </p:txBody>
          </p:sp>
          <p:sp>
            <p:nvSpPr>
              <p:cNvPr id="22" name="矩形 21">
                <a:extLst>
                  <a:ext uri="{FF2B5EF4-FFF2-40B4-BE49-F238E27FC236}">
                    <a16:creationId xmlns:a16="http://schemas.microsoft.com/office/drawing/2014/main" id="{DB44BF0A-AACD-3820-032A-2EC2AB7D77FA}"/>
                  </a:ext>
                </a:extLst>
              </p:cNvPr>
              <p:cNvSpPr/>
              <p:nvPr/>
            </p:nvSpPr>
            <p:spPr>
              <a:xfrm>
                <a:off x="5363218" y="371404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A3</a:t>
                </a:r>
                <a:endParaRPr lang="zh-CN" altLang="en-US" sz="1050" dirty="0"/>
              </a:p>
            </p:txBody>
          </p:sp>
        </p:grpSp>
        <p:grpSp>
          <p:nvGrpSpPr>
            <p:cNvPr id="7" name="组合 6">
              <a:extLst>
                <a:ext uri="{FF2B5EF4-FFF2-40B4-BE49-F238E27FC236}">
                  <a16:creationId xmlns:a16="http://schemas.microsoft.com/office/drawing/2014/main" id="{691595AE-12EA-EB9A-7EA5-6DE66D1D4390}"/>
                </a:ext>
              </a:extLst>
            </p:cNvPr>
            <p:cNvGrpSpPr/>
            <p:nvPr/>
          </p:nvGrpSpPr>
          <p:grpSpPr>
            <a:xfrm>
              <a:off x="6424690" y="3882312"/>
              <a:ext cx="1212279" cy="404095"/>
              <a:chOff x="4107837" y="1403734"/>
              <a:chExt cx="1212279" cy="404095"/>
            </a:xfrm>
          </p:grpSpPr>
          <p:sp>
            <p:nvSpPr>
              <p:cNvPr id="17" name="矩形 16">
                <a:extLst>
                  <a:ext uri="{FF2B5EF4-FFF2-40B4-BE49-F238E27FC236}">
                    <a16:creationId xmlns:a16="http://schemas.microsoft.com/office/drawing/2014/main" id="{4AF7977A-998A-5AA7-7F1E-31F0FF84B13F}"/>
                  </a:ext>
                </a:extLst>
              </p:cNvPr>
              <p:cNvSpPr/>
              <p:nvPr/>
            </p:nvSpPr>
            <p:spPr>
              <a:xfrm>
                <a:off x="4107837" y="1403736"/>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A4</a:t>
                </a:r>
                <a:endParaRPr lang="zh-CN" altLang="en-US" sz="1050" dirty="0"/>
              </a:p>
            </p:txBody>
          </p:sp>
          <p:sp>
            <p:nvSpPr>
              <p:cNvPr id="18" name="矩形 17">
                <a:extLst>
                  <a:ext uri="{FF2B5EF4-FFF2-40B4-BE49-F238E27FC236}">
                    <a16:creationId xmlns:a16="http://schemas.microsoft.com/office/drawing/2014/main" id="{68FD1BB9-6936-2C1E-4A0A-7E8C2733901D}"/>
                  </a:ext>
                </a:extLst>
              </p:cNvPr>
              <p:cNvSpPr/>
              <p:nvPr/>
            </p:nvSpPr>
            <p:spPr>
              <a:xfrm>
                <a:off x="4511930" y="1403735"/>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t>
                </a:r>
                <a:endParaRPr lang="zh-CN" altLang="en-US" sz="1050" dirty="0"/>
              </a:p>
            </p:txBody>
          </p:sp>
          <p:sp>
            <p:nvSpPr>
              <p:cNvPr id="19" name="矩形 18">
                <a:extLst>
                  <a:ext uri="{FF2B5EF4-FFF2-40B4-BE49-F238E27FC236}">
                    <a16:creationId xmlns:a16="http://schemas.microsoft.com/office/drawing/2014/main" id="{D57B4026-3AB6-4097-6122-9D80E8B520A7}"/>
                  </a:ext>
                </a:extLst>
              </p:cNvPr>
              <p:cNvSpPr/>
              <p:nvPr/>
            </p:nvSpPr>
            <p:spPr>
              <a:xfrm>
                <a:off x="4916023" y="1403734"/>
                <a:ext cx="404093" cy="40409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050" dirty="0"/>
                  <a:t>...</a:t>
                </a:r>
                <a:endParaRPr lang="zh-CN" altLang="en-US" sz="1050" dirty="0"/>
              </a:p>
            </p:txBody>
          </p:sp>
        </p:grpSp>
        <p:cxnSp>
          <p:nvCxnSpPr>
            <p:cNvPr id="8" name="直接箭头连接符 7">
              <a:extLst>
                <a:ext uri="{FF2B5EF4-FFF2-40B4-BE49-F238E27FC236}">
                  <a16:creationId xmlns:a16="http://schemas.microsoft.com/office/drawing/2014/main" id="{F5CADB2C-4970-7C16-1544-8D933E02BE7D}"/>
                </a:ext>
              </a:extLst>
            </p:cNvPr>
            <p:cNvCxnSpPr>
              <a:cxnSpLocks/>
              <a:stCxn id="22" idx="3"/>
              <a:endCxn id="17" idx="1"/>
            </p:cNvCxnSpPr>
            <p:nvPr/>
          </p:nvCxnSpPr>
          <p:spPr>
            <a:xfrm>
              <a:off x="5767311" y="4084359"/>
              <a:ext cx="657379" cy="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367708C-46AB-D23E-155B-8A394FD1D7BB}"/>
                </a:ext>
              </a:extLst>
            </p:cNvPr>
            <p:cNvSpPr/>
            <p:nvPr/>
          </p:nvSpPr>
          <p:spPr>
            <a:xfrm>
              <a:off x="5489860" y="2612226"/>
              <a:ext cx="1212279" cy="404093"/>
            </a:xfrm>
            <a:prstGeom prst="rect">
              <a:avLst/>
            </a:prstGeom>
            <a:solidFill>
              <a:srgbClr val="FFFFFF">
                <a:alpha val="50196"/>
              </a:srgbClr>
            </a:solidFill>
            <a:ln>
              <a:prstDash val="dash"/>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zh-CN" altLang="en-US" sz="1050" dirty="0"/>
                <a:t>省略</a:t>
              </a:r>
            </a:p>
          </p:txBody>
        </p:sp>
        <p:cxnSp>
          <p:nvCxnSpPr>
            <p:cNvPr id="10" name="直接箭头连接符 9">
              <a:extLst>
                <a:ext uri="{FF2B5EF4-FFF2-40B4-BE49-F238E27FC236}">
                  <a16:creationId xmlns:a16="http://schemas.microsoft.com/office/drawing/2014/main" id="{CCBA76AD-2671-F30F-40F3-E46270E41286}"/>
                </a:ext>
              </a:extLst>
            </p:cNvPr>
            <p:cNvCxnSpPr>
              <a:cxnSpLocks/>
              <a:stCxn id="9" idx="2"/>
              <a:endCxn id="20" idx="0"/>
            </p:cNvCxnSpPr>
            <p:nvPr/>
          </p:nvCxnSpPr>
          <p:spPr>
            <a:xfrm flipH="1">
              <a:off x="4757079" y="3016319"/>
              <a:ext cx="1338921"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2FDD8717-8FDA-B571-46D8-0F8CE3689CCE}"/>
                </a:ext>
              </a:extLst>
            </p:cNvPr>
            <p:cNvCxnSpPr>
              <a:cxnSpLocks/>
              <a:stCxn id="9" idx="2"/>
              <a:endCxn id="17" idx="0"/>
            </p:cNvCxnSpPr>
            <p:nvPr/>
          </p:nvCxnSpPr>
          <p:spPr>
            <a:xfrm>
              <a:off x="6096000" y="3016319"/>
              <a:ext cx="530737" cy="865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BD99B09-E901-B3A5-8B99-1B47BBEA1192}"/>
                </a:ext>
              </a:extLst>
            </p:cNvPr>
            <p:cNvSpPr txBox="1"/>
            <p:nvPr/>
          </p:nvSpPr>
          <p:spPr>
            <a:xfrm>
              <a:off x="4555032" y="2289940"/>
              <a:ext cx="3081938" cy="272553"/>
            </a:xfrm>
            <a:prstGeom prst="rect">
              <a:avLst/>
            </a:prstGeom>
            <a:noFill/>
          </p:spPr>
          <p:txBody>
            <a:bodyPr wrap="square" lIns="0" tIns="0" rIns="0" bIns="0" rtlCol="0" anchor="ctr">
              <a:spAutoFit/>
            </a:bodyPr>
            <a:lstStyle/>
            <a:p>
              <a:pPr algn="ctr"/>
              <a:r>
                <a:rPr lang="zh-CN" altLang="en-US" sz="1200" dirty="0"/>
                <a:t>非聚集索引</a:t>
              </a:r>
              <a:endParaRPr lang="en-US" altLang="zh-CN" sz="1200" dirty="0"/>
            </a:p>
          </p:txBody>
        </p:sp>
        <p:cxnSp>
          <p:nvCxnSpPr>
            <p:cNvPr id="13" name="直接箭头连接符 12">
              <a:extLst>
                <a:ext uri="{FF2B5EF4-FFF2-40B4-BE49-F238E27FC236}">
                  <a16:creationId xmlns:a16="http://schemas.microsoft.com/office/drawing/2014/main" id="{83D12824-8FB4-56EB-44B4-B6C21A683A3F}"/>
                </a:ext>
              </a:extLst>
            </p:cNvPr>
            <p:cNvCxnSpPr>
              <a:cxnSpLocks/>
              <a:stCxn id="20" idx="2"/>
            </p:cNvCxnSpPr>
            <p:nvPr/>
          </p:nvCxnSpPr>
          <p:spPr>
            <a:xfrm>
              <a:off x="4757079" y="4286407"/>
              <a:ext cx="3631354" cy="1214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B64ED0-EA18-68B2-97F5-844719BAB78C}"/>
                </a:ext>
              </a:extLst>
            </p:cNvPr>
            <p:cNvCxnSpPr>
              <a:cxnSpLocks/>
              <a:stCxn id="21" idx="2"/>
              <a:endCxn id="31" idx="0"/>
            </p:cNvCxnSpPr>
            <p:nvPr/>
          </p:nvCxnSpPr>
          <p:spPr>
            <a:xfrm flipH="1">
              <a:off x="4668825" y="4286406"/>
              <a:ext cx="492348" cy="1214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F137CAC-9CFD-4E6E-5A33-89197014BFCD}"/>
                </a:ext>
              </a:extLst>
            </p:cNvPr>
            <p:cNvCxnSpPr>
              <a:cxnSpLocks/>
              <a:stCxn id="22" idx="2"/>
              <a:endCxn id="27" idx="0"/>
            </p:cNvCxnSpPr>
            <p:nvPr/>
          </p:nvCxnSpPr>
          <p:spPr>
            <a:xfrm flipH="1">
              <a:off x="3024619" y="4286405"/>
              <a:ext cx="2540647" cy="12142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1761BE5-0564-E4E0-58C0-9871DDD6382A}"/>
                </a:ext>
              </a:extLst>
            </p:cNvPr>
            <p:cNvCxnSpPr>
              <a:cxnSpLocks/>
              <a:stCxn id="17" idx="2"/>
              <a:endCxn id="36" idx="0"/>
            </p:cNvCxnSpPr>
            <p:nvPr/>
          </p:nvCxnSpPr>
          <p:spPr>
            <a:xfrm flipH="1">
              <a:off x="6309211" y="4286406"/>
              <a:ext cx="317527" cy="1214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A5D445FF-0141-35FB-0A70-C021E6B33A09}"/>
              </a:ext>
            </a:extLst>
          </p:cNvPr>
          <p:cNvGrpSpPr/>
          <p:nvPr/>
        </p:nvGrpSpPr>
        <p:grpSpPr>
          <a:xfrm>
            <a:off x="7180115" y="3429000"/>
            <a:ext cx="3987971" cy="2806700"/>
            <a:chOff x="749961" y="888210"/>
            <a:chExt cx="8040222" cy="5658640"/>
          </a:xfrm>
        </p:grpSpPr>
        <p:pic>
          <p:nvPicPr>
            <p:cNvPr id="47" name="图片 46">
              <a:extLst>
                <a:ext uri="{FF2B5EF4-FFF2-40B4-BE49-F238E27FC236}">
                  <a16:creationId xmlns:a16="http://schemas.microsoft.com/office/drawing/2014/main" id="{E71DF985-F7CB-0D68-E851-BE1DCEAEC4A7}"/>
                </a:ext>
              </a:extLst>
            </p:cNvPr>
            <p:cNvPicPr>
              <a:picLocks noChangeAspect="1"/>
            </p:cNvPicPr>
            <p:nvPr/>
          </p:nvPicPr>
          <p:blipFill>
            <a:blip r:embed="rId2"/>
            <a:stretch>
              <a:fillRect/>
            </a:stretch>
          </p:blipFill>
          <p:spPr>
            <a:xfrm>
              <a:off x="749961" y="888210"/>
              <a:ext cx="8040222" cy="5658640"/>
            </a:xfrm>
            <a:prstGeom prst="rect">
              <a:avLst/>
            </a:prstGeom>
          </p:spPr>
        </p:pic>
        <p:sp>
          <p:nvSpPr>
            <p:cNvPr id="48" name="矩形 47">
              <a:extLst>
                <a:ext uri="{FF2B5EF4-FFF2-40B4-BE49-F238E27FC236}">
                  <a16:creationId xmlns:a16="http://schemas.microsoft.com/office/drawing/2014/main" id="{08B3FFE4-910B-3BCD-EE72-D16D48FC5697}"/>
                </a:ext>
              </a:extLst>
            </p:cNvPr>
            <p:cNvSpPr/>
            <p:nvPr/>
          </p:nvSpPr>
          <p:spPr>
            <a:xfrm>
              <a:off x="3462747" y="3089817"/>
              <a:ext cx="730688" cy="29435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5" name="图片 44">
            <a:extLst>
              <a:ext uri="{FF2B5EF4-FFF2-40B4-BE49-F238E27FC236}">
                <a16:creationId xmlns:a16="http://schemas.microsoft.com/office/drawing/2014/main" id="{B113D752-5F9E-5789-8A97-174EE96A9519}"/>
              </a:ext>
            </a:extLst>
          </p:cNvPr>
          <p:cNvPicPr>
            <a:picLocks noChangeAspect="1"/>
          </p:cNvPicPr>
          <p:nvPr/>
        </p:nvPicPr>
        <p:blipFill>
          <a:blip r:embed="rId3"/>
          <a:stretch>
            <a:fillRect/>
          </a:stretch>
        </p:blipFill>
        <p:spPr>
          <a:xfrm>
            <a:off x="660400" y="1130300"/>
            <a:ext cx="2602100" cy="2059053"/>
          </a:xfrm>
          <a:prstGeom prst="rect">
            <a:avLst/>
          </a:prstGeom>
        </p:spPr>
      </p:pic>
      <p:sp>
        <p:nvSpPr>
          <p:cNvPr id="50" name="文本框 49">
            <a:extLst>
              <a:ext uri="{FF2B5EF4-FFF2-40B4-BE49-F238E27FC236}">
                <a16:creationId xmlns:a16="http://schemas.microsoft.com/office/drawing/2014/main" id="{6EABED24-F1FF-9F75-80DB-CF14D9FF9961}"/>
              </a:ext>
            </a:extLst>
          </p:cNvPr>
          <p:cNvSpPr txBox="1"/>
          <p:nvPr/>
        </p:nvSpPr>
        <p:spPr>
          <a:xfrm>
            <a:off x="3585554" y="1130300"/>
            <a:ext cx="4256541" cy="2062103"/>
          </a:xfrm>
          <a:prstGeom prst="rect">
            <a:avLst/>
          </a:prstGeom>
          <a:solidFill>
            <a:schemeClr val="tx1"/>
          </a:solidFill>
        </p:spPr>
        <p:txBody>
          <a:bodyPr wrap="square">
            <a:spAutoFit/>
          </a:bodyPr>
          <a:lstStyle/>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OrderId</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CustId</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Retailtype</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Price</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PlaceorderDate</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ShipmentsTime</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dbo</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ccc_1</a:t>
            </a: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WHERE</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OrderId</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'order30450884'</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endParaRPr lang="zh-CN" altLang="en-US" sz="1200" dirty="0">
              <a:latin typeface="Cascadia Code" panose="020B0609020000020004" pitchFamily="49" charset="0"/>
              <a:cs typeface="Cascadia Code" panose="020B0609020000020004" pitchFamily="49" charset="0"/>
            </a:endParaRPr>
          </a:p>
        </p:txBody>
      </p:sp>
      <p:pic>
        <p:nvPicPr>
          <p:cNvPr id="52" name="图片 51">
            <a:extLst>
              <a:ext uri="{FF2B5EF4-FFF2-40B4-BE49-F238E27FC236}">
                <a16:creationId xmlns:a16="http://schemas.microsoft.com/office/drawing/2014/main" id="{64D023A5-5F58-D13B-D3A7-AE9A4AA217C4}"/>
              </a:ext>
            </a:extLst>
          </p:cNvPr>
          <p:cNvPicPr>
            <a:picLocks noChangeAspect="1"/>
          </p:cNvPicPr>
          <p:nvPr/>
        </p:nvPicPr>
        <p:blipFill>
          <a:blip r:embed="rId4"/>
          <a:stretch>
            <a:fillRect/>
          </a:stretch>
        </p:blipFill>
        <p:spPr>
          <a:xfrm>
            <a:off x="8165150" y="1130300"/>
            <a:ext cx="3353750" cy="2062103"/>
          </a:xfrm>
          <a:prstGeom prst="rect">
            <a:avLst/>
          </a:prstGeom>
        </p:spPr>
      </p:pic>
      <p:grpSp>
        <p:nvGrpSpPr>
          <p:cNvPr id="61" name="组合 60">
            <a:extLst>
              <a:ext uri="{FF2B5EF4-FFF2-40B4-BE49-F238E27FC236}">
                <a16:creationId xmlns:a16="http://schemas.microsoft.com/office/drawing/2014/main" id="{EF53EA4C-1EF3-EDC6-8D99-1AF7AC43D587}"/>
              </a:ext>
            </a:extLst>
          </p:cNvPr>
          <p:cNvGrpSpPr/>
          <p:nvPr/>
        </p:nvGrpSpPr>
        <p:grpSpPr>
          <a:xfrm>
            <a:off x="1861673" y="4947581"/>
            <a:ext cx="3649749" cy="901056"/>
            <a:chOff x="1861673" y="4947581"/>
            <a:chExt cx="3649749" cy="901056"/>
          </a:xfrm>
        </p:grpSpPr>
        <p:cxnSp>
          <p:nvCxnSpPr>
            <p:cNvPr id="46" name="直接箭头连接符 45">
              <a:extLst>
                <a:ext uri="{FF2B5EF4-FFF2-40B4-BE49-F238E27FC236}">
                  <a16:creationId xmlns:a16="http://schemas.microsoft.com/office/drawing/2014/main" id="{EFC8EE11-FF06-D4AF-503C-4089A2BE8644}"/>
                </a:ext>
              </a:extLst>
            </p:cNvPr>
            <p:cNvCxnSpPr>
              <a:stCxn id="22" idx="2"/>
              <a:endCxn id="29" idx="0"/>
            </p:cNvCxnSpPr>
            <p:nvPr/>
          </p:nvCxnSpPr>
          <p:spPr>
            <a:xfrm flipH="1">
              <a:off x="1861673" y="4947581"/>
              <a:ext cx="1272572" cy="901056"/>
            </a:xfrm>
            <a:prstGeom prst="straightConnector1">
              <a:avLst/>
            </a:prstGeom>
            <a:ln w="28575">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A78C439F-F0DB-B191-FFF8-8A073A03EA18}"/>
                </a:ext>
              </a:extLst>
            </p:cNvPr>
            <p:cNvCxnSpPr>
              <a:cxnSpLocks/>
              <a:stCxn id="21" idx="2"/>
              <a:endCxn id="33" idx="0"/>
            </p:cNvCxnSpPr>
            <p:nvPr/>
          </p:nvCxnSpPr>
          <p:spPr>
            <a:xfrm>
              <a:off x="2835017" y="4947582"/>
              <a:ext cx="244183" cy="901055"/>
            </a:xfrm>
            <a:prstGeom prst="straightConnector1">
              <a:avLst/>
            </a:prstGeom>
            <a:ln w="28575">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94F51D91-CF8F-6089-2C77-D3E4AF189CB0}"/>
                </a:ext>
              </a:extLst>
            </p:cNvPr>
            <p:cNvCxnSpPr>
              <a:cxnSpLocks/>
              <a:stCxn id="20" idx="2"/>
              <a:endCxn id="42" idx="0"/>
            </p:cNvCxnSpPr>
            <p:nvPr/>
          </p:nvCxnSpPr>
          <p:spPr>
            <a:xfrm>
              <a:off x="2535788" y="4947582"/>
              <a:ext cx="2975634" cy="901055"/>
            </a:xfrm>
            <a:prstGeom prst="straightConnector1">
              <a:avLst/>
            </a:prstGeom>
            <a:ln w="28575">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1131E05-EE59-EBB2-EBD9-4C607561DE6A}"/>
                </a:ext>
              </a:extLst>
            </p:cNvPr>
            <p:cNvCxnSpPr>
              <a:cxnSpLocks/>
              <a:stCxn id="17" idx="2"/>
              <a:endCxn id="38" idx="0"/>
            </p:cNvCxnSpPr>
            <p:nvPr/>
          </p:nvCxnSpPr>
          <p:spPr>
            <a:xfrm>
              <a:off x="3920259" y="4947582"/>
              <a:ext cx="373636" cy="901055"/>
            </a:xfrm>
            <a:prstGeom prst="straightConnector1">
              <a:avLst/>
            </a:prstGeom>
            <a:ln w="28575">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782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9EB7748-0688-B02A-336E-F6EB68D6BFE4}"/>
              </a:ext>
            </a:extLst>
          </p:cNvPr>
          <p:cNvSpPr>
            <a:spLocks noGrp="1"/>
          </p:cNvSpPr>
          <p:nvPr>
            <p:ph type="sldNum" sz="quarter" idx="12"/>
          </p:nvPr>
        </p:nvSpPr>
        <p:spPr/>
        <p:txBody>
          <a:bodyPr/>
          <a:lstStyle/>
          <a:p>
            <a:fld id="{7F65B630-C7FF-41C0-9923-C5E5E29EED81}" type="slidenum">
              <a:rPr lang="zh-CN" altLang="en-US" smtClean="0"/>
              <a:t>3</a:t>
            </a:fld>
            <a:endParaRPr lang="zh-CN" altLang="en-US"/>
          </a:p>
        </p:txBody>
      </p:sp>
      <p:grpSp>
        <p:nvGrpSpPr>
          <p:cNvPr id="5" name="íṩ1iḑè">
            <a:extLst>
              <a:ext uri="{FF2B5EF4-FFF2-40B4-BE49-F238E27FC236}">
                <a16:creationId xmlns:a16="http://schemas.microsoft.com/office/drawing/2014/main" id="{70279CFD-9A7C-C0D1-9CE9-C16DAD5BC4F7}"/>
              </a:ext>
            </a:extLst>
          </p:cNvPr>
          <p:cNvGrpSpPr/>
          <p:nvPr/>
        </p:nvGrpSpPr>
        <p:grpSpPr>
          <a:xfrm>
            <a:off x="660400" y="1008327"/>
            <a:ext cx="3202936" cy="5126548"/>
            <a:chOff x="660400" y="1008327"/>
            <a:chExt cx="3202936" cy="5126548"/>
          </a:xfrm>
        </p:grpSpPr>
        <p:cxnSp>
          <p:nvCxnSpPr>
            <p:cNvPr id="32" name="îŝļíḋê">
              <a:extLst>
                <a:ext uri="{FF2B5EF4-FFF2-40B4-BE49-F238E27FC236}">
                  <a16:creationId xmlns:a16="http://schemas.microsoft.com/office/drawing/2014/main" id="{44A14CE9-D961-79F7-F713-FBE64040461E}"/>
                </a:ext>
              </a:extLst>
            </p:cNvPr>
            <p:cNvCxnSpPr>
              <a:cxnSpLocks/>
            </p:cNvCxnSpPr>
            <p:nvPr/>
          </p:nvCxnSpPr>
          <p:spPr>
            <a:xfrm>
              <a:off x="3063730" y="1231900"/>
              <a:ext cx="0" cy="4894963"/>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3" name="îṣḷïďè">
              <a:extLst>
                <a:ext uri="{FF2B5EF4-FFF2-40B4-BE49-F238E27FC236}">
                  <a16:creationId xmlns:a16="http://schemas.microsoft.com/office/drawing/2014/main" id="{CA8A00B6-E6DB-828E-91B2-EA329BEBD06A}"/>
                </a:ext>
              </a:extLst>
            </p:cNvPr>
            <p:cNvSpPr/>
            <p:nvPr/>
          </p:nvSpPr>
          <p:spPr>
            <a:xfrm>
              <a:off x="2063751" y="1008327"/>
              <a:ext cx="999979" cy="1829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lnSpc>
                  <a:spcPct val="150000"/>
                </a:lnSpc>
              </a:pPr>
              <a:r>
                <a:rPr kumimoji="1" lang="zh-CN" altLang="en-US" sz="4000" b="1" dirty="0">
                  <a:solidFill>
                    <a:schemeClr val="accent1"/>
                  </a:solidFill>
                </a:rPr>
                <a:t>目</a:t>
              </a:r>
              <a:endParaRPr kumimoji="1" lang="en-US" altLang="zh-CN" sz="4000" b="1" dirty="0">
                <a:solidFill>
                  <a:schemeClr val="accent1"/>
                </a:solidFill>
              </a:endParaRPr>
            </a:p>
            <a:p>
              <a:pPr algn="ctr">
                <a:lnSpc>
                  <a:spcPct val="150000"/>
                </a:lnSpc>
              </a:pPr>
              <a:r>
                <a:rPr kumimoji="1" lang="zh-CN" altLang="en-US" sz="4000" b="1" dirty="0">
                  <a:solidFill>
                    <a:schemeClr val="accent1"/>
                  </a:solidFill>
                </a:rPr>
                <a:t>录</a:t>
              </a:r>
              <a:endParaRPr kumimoji="1" lang="en-US" altLang="zh-CN" sz="4000" b="1" dirty="0">
                <a:solidFill>
                  <a:schemeClr val="accent1"/>
                </a:solidFill>
              </a:endParaRPr>
            </a:p>
          </p:txBody>
        </p:sp>
        <p:sp>
          <p:nvSpPr>
            <p:cNvPr id="34" name="î$ļîḑé">
              <a:extLst>
                <a:ext uri="{FF2B5EF4-FFF2-40B4-BE49-F238E27FC236}">
                  <a16:creationId xmlns:a16="http://schemas.microsoft.com/office/drawing/2014/main" id="{A3EA4263-6AE6-9159-6C07-E3B7AF4878EE}"/>
                </a:ext>
              </a:extLst>
            </p:cNvPr>
            <p:cNvSpPr/>
            <p:nvPr/>
          </p:nvSpPr>
          <p:spPr>
            <a:xfrm>
              <a:off x="660400" y="1838186"/>
              <a:ext cx="3202936" cy="27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endParaRPr kumimoji="1" lang="en-US" altLang="zh-CN" sz="1000" dirty="0">
                <a:solidFill>
                  <a:schemeClr val="tx1"/>
                </a:solidFill>
              </a:endParaRPr>
            </a:p>
          </p:txBody>
        </p:sp>
        <p:sp>
          <p:nvSpPr>
            <p:cNvPr id="35" name="iṣḷîďe">
              <a:extLst>
                <a:ext uri="{FF2B5EF4-FFF2-40B4-BE49-F238E27FC236}">
                  <a16:creationId xmlns:a16="http://schemas.microsoft.com/office/drawing/2014/main" id="{44F4F61D-8F00-0942-D569-28E004D8B86B}"/>
                </a:ext>
              </a:extLst>
            </p:cNvPr>
            <p:cNvSpPr/>
            <p:nvPr/>
          </p:nvSpPr>
          <p:spPr bwMode="auto">
            <a:xfrm>
              <a:off x="1814287" y="5107265"/>
              <a:ext cx="976928" cy="1027610"/>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2">
                <a:alpha val="50000"/>
              </a:schemeClr>
            </a:solidFill>
            <a:ln>
              <a:noFill/>
            </a:ln>
          </p:spPr>
          <p:txBody>
            <a:bodyPr/>
            <a:lstStyle/>
            <a:p>
              <a:endParaRPr lang="zh-CN" altLang="en-US"/>
            </a:p>
          </p:txBody>
        </p:sp>
      </p:grpSp>
      <p:sp>
        <p:nvSpPr>
          <p:cNvPr id="30" name="ïṡļîḓè">
            <a:extLst>
              <a:ext uri="{FF2B5EF4-FFF2-40B4-BE49-F238E27FC236}">
                <a16:creationId xmlns:a16="http://schemas.microsoft.com/office/drawing/2014/main" id="{4F425365-ACA5-A23F-07B4-0BBB82BFFA31}"/>
              </a:ext>
            </a:extLst>
          </p:cNvPr>
          <p:cNvSpPr/>
          <p:nvPr/>
        </p:nvSpPr>
        <p:spPr>
          <a:xfrm>
            <a:off x="6052311" y="2432012"/>
            <a:ext cx="29019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lang="zh-CN" altLang="en-US" dirty="0"/>
              <a:t>寻找有问题的</a:t>
            </a:r>
            <a:r>
              <a:rPr lang="en-US" altLang="zh-CN" dirty="0"/>
              <a:t>SQL</a:t>
            </a:r>
            <a:r>
              <a:rPr lang="zh-CN" altLang="en-US" dirty="0"/>
              <a:t>语句</a:t>
            </a:r>
            <a:endParaRPr lang="en-US" altLang="zh-CN" dirty="0"/>
          </a:p>
        </p:txBody>
      </p:sp>
      <p:sp>
        <p:nvSpPr>
          <p:cNvPr id="29" name="îşḷíḓè">
            <a:extLst>
              <a:ext uri="{FF2B5EF4-FFF2-40B4-BE49-F238E27FC236}">
                <a16:creationId xmlns:a16="http://schemas.microsoft.com/office/drawing/2014/main" id="{82DD2237-0B29-0642-57A0-ECB6AE44C3CC}"/>
              </a:ext>
            </a:extLst>
          </p:cNvPr>
          <p:cNvSpPr txBox="1"/>
          <p:nvPr/>
        </p:nvSpPr>
        <p:spPr>
          <a:xfrm>
            <a:off x="5215344" y="2152553"/>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tx2"/>
                </a:solidFill>
              </a:rPr>
              <a:t>02</a:t>
            </a:r>
            <a:endParaRPr kumimoji="1" lang="zh-CN" altLang="en-US" sz="4400" b="1" dirty="0">
              <a:solidFill>
                <a:schemeClr val="tx2"/>
              </a:solidFill>
            </a:endParaRPr>
          </a:p>
        </p:txBody>
      </p:sp>
      <p:sp>
        <p:nvSpPr>
          <p:cNvPr id="26" name="iṩľíḓé">
            <a:extLst>
              <a:ext uri="{FF2B5EF4-FFF2-40B4-BE49-F238E27FC236}">
                <a16:creationId xmlns:a16="http://schemas.microsoft.com/office/drawing/2014/main" id="{F89B5F21-069F-AC89-5FAD-05BEA9C90335}"/>
              </a:ext>
            </a:extLst>
          </p:cNvPr>
          <p:cNvSpPr/>
          <p:nvPr/>
        </p:nvSpPr>
        <p:spPr>
          <a:xfrm>
            <a:off x="6059246" y="3431069"/>
            <a:ext cx="29019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lang="zh-CN" altLang="en-US" dirty="0"/>
              <a:t>找到</a:t>
            </a:r>
            <a:r>
              <a:rPr lang="en-US" altLang="zh-CN" dirty="0"/>
              <a:t>SQL</a:t>
            </a:r>
            <a:r>
              <a:rPr lang="zh-CN" altLang="en-US" dirty="0"/>
              <a:t>语句性能问题</a:t>
            </a:r>
            <a:endParaRPr lang="en-US" altLang="zh-CN" dirty="0"/>
          </a:p>
        </p:txBody>
      </p:sp>
      <p:sp>
        <p:nvSpPr>
          <p:cNvPr id="25" name="ïS1ïḋé">
            <a:extLst>
              <a:ext uri="{FF2B5EF4-FFF2-40B4-BE49-F238E27FC236}">
                <a16:creationId xmlns:a16="http://schemas.microsoft.com/office/drawing/2014/main" id="{3FBA4C73-8CA7-6969-1F31-95B3C554853B}"/>
              </a:ext>
            </a:extLst>
          </p:cNvPr>
          <p:cNvSpPr txBox="1"/>
          <p:nvPr/>
        </p:nvSpPr>
        <p:spPr>
          <a:xfrm>
            <a:off x="5222279" y="3151610"/>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accent1"/>
                </a:solidFill>
              </a:rPr>
              <a:t>03</a:t>
            </a:r>
            <a:endParaRPr kumimoji="1" lang="zh-CN" altLang="en-US" sz="4400" b="1" dirty="0">
              <a:solidFill>
                <a:schemeClr val="accent1"/>
              </a:solidFill>
            </a:endParaRPr>
          </a:p>
        </p:txBody>
      </p:sp>
      <p:sp>
        <p:nvSpPr>
          <p:cNvPr id="22" name="ïṥḷïḋè">
            <a:extLst>
              <a:ext uri="{FF2B5EF4-FFF2-40B4-BE49-F238E27FC236}">
                <a16:creationId xmlns:a16="http://schemas.microsoft.com/office/drawing/2014/main" id="{792B0B6E-0D1E-6CAB-BBA2-5A280E24B81D}"/>
              </a:ext>
            </a:extLst>
          </p:cNvPr>
          <p:cNvSpPr/>
          <p:nvPr/>
        </p:nvSpPr>
        <p:spPr>
          <a:xfrm>
            <a:off x="6038445" y="4430126"/>
            <a:ext cx="29019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lang="zh-CN" altLang="en-US" dirty="0"/>
              <a:t>性能优化</a:t>
            </a:r>
            <a:endParaRPr lang="en-US" altLang="zh-CN" dirty="0"/>
          </a:p>
        </p:txBody>
      </p:sp>
      <p:sp>
        <p:nvSpPr>
          <p:cNvPr id="21" name="íşḻïďe">
            <a:extLst>
              <a:ext uri="{FF2B5EF4-FFF2-40B4-BE49-F238E27FC236}">
                <a16:creationId xmlns:a16="http://schemas.microsoft.com/office/drawing/2014/main" id="{CA02DFEB-E14B-FBE6-15AE-556888376637}"/>
              </a:ext>
            </a:extLst>
          </p:cNvPr>
          <p:cNvSpPr txBox="1"/>
          <p:nvPr/>
        </p:nvSpPr>
        <p:spPr>
          <a:xfrm>
            <a:off x="5201478" y="4150667"/>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tx2"/>
                </a:solidFill>
              </a:rPr>
              <a:t>04</a:t>
            </a:r>
            <a:endParaRPr kumimoji="1" lang="zh-CN" altLang="en-US" sz="4400" b="1" dirty="0">
              <a:solidFill>
                <a:schemeClr val="tx2"/>
              </a:solidFill>
            </a:endParaRPr>
          </a:p>
        </p:txBody>
      </p:sp>
      <p:sp>
        <p:nvSpPr>
          <p:cNvPr id="18" name="îṧļiḍe">
            <a:extLst>
              <a:ext uri="{FF2B5EF4-FFF2-40B4-BE49-F238E27FC236}">
                <a16:creationId xmlns:a16="http://schemas.microsoft.com/office/drawing/2014/main" id="{A2B331DC-6328-60A8-4162-AB3479F74EF4}"/>
              </a:ext>
            </a:extLst>
          </p:cNvPr>
          <p:cNvSpPr/>
          <p:nvPr/>
        </p:nvSpPr>
        <p:spPr>
          <a:xfrm>
            <a:off x="6059246" y="5429182"/>
            <a:ext cx="29019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lang="zh-CN" altLang="en-US" dirty="0"/>
              <a:t>与性能无关的有趣功能</a:t>
            </a:r>
            <a:endParaRPr lang="en-US" altLang="zh-CN" dirty="0"/>
          </a:p>
        </p:txBody>
      </p:sp>
      <p:sp>
        <p:nvSpPr>
          <p:cNvPr id="17" name="íšlîďé">
            <a:extLst>
              <a:ext uri="{FF2B5EF4-FFF2-40B4-BE49-F238E27FC236}">
                <a16:creationId xmlns:a16="http://schemas.microsoft.com/office/drawing/2014/main" id="{344CD57A-126C-5F86-AA6A-257506A0FA41}"/>
              </a:ext>
            </a:extLst>
          </p:cNvPr>
          <p:cNvSpPr txBox="1"/>
          <p:nvPr/>
        </p:nvSpPr>
        <p:spPr>
          <a:xfrm>
            <a:off x="5222279" y="5149723"/>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accent1"/>
                </a:solidFill>
              </a:rPr>
              <a:t>05</a:t>
            </a:r>
            <a:endParaRPr kumimoji="1" lang="zh-CN" altLang="en-US" sz="4400" b="1" dirty="0">
              <a:solidFill>
                <a:schemeClr val="accent1"/>
              </a:solidFill>
            </a:endParaRPr>
          </a:p>
        </p:txBody>
      </p:sp>
      <p:sp>
        <p:nvSpPr>
          <p:cNvPr id="14" name="îṣlîḓe">
            <a:extLst>
              <a:ext uri="{FF2B5EF4-FFF2-40B4-BE49-F238E27FC236}">
                <a16:creationId xmlns:a16="http://schemas.microsoft.com/office/drawing/2014/main" id="{2C4C5EAC-ADE1-53A7-8A73-6E700A6B13FA}"/>
              </a:ext>
            </a:extLst>
          </p:cNvPr>
          <p:cNvSpPr/>
          <p:nvPr/>
        </p:nvSpPr>
        <p:spPr>
          <a:xfrm>
            <a:off x="6031512" y="1432955"/>
            <a:ext cx="29019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lang="zh-CN" altLang="en-US" dirty="0"/>
              <a:t>优化库性能</a:t>
            </a:r>
            <a:endParaRPr lang="en-US" altLang="zh-CN" dirty="0"/>
          </a:p>
        </p:txBody>
      </p:sp>
      <p:sp>
        <p:nvSpPr>
          <p:cNvPr id="13" name="íś1îḓé">
            <a:extLst>
              <a:ext uri="{FF2B5EF4-FFF2-40B4-BE49-F238E27FC236}">
                <a16:creationId xmlns:a16="http://schemas.microsoft.com/office/drawing/2014/main" id="{29D99987-50ED-8730-4894-6846687593BB}"/>
              </a:ext>
            </a:extLst>
          </p:cNvPr>
          <p:cNvSpPr txBox="1"/>
          <p:nvPr/>
        </p:nvSpPr>
        <p:spPr>
          <a:xfrm>
            <a:off x="5194545" y="1153496"/>
            <a:ext cx="813043" cy="769441"/>
          </a:xfrm>
          <a:prstGeom prst="rect">
            <a:avLst/>
          </a:prstGeom>
          <a:noFill/>
        </p:spPr>
        <p:txBody>
          <a:bodyPr wrap="none" lIns="91440" tIns="45720" rIns="91440" bIns="45720" rtlCol="0" anchor="ctr" anchorCtr="0">
            <a:spAutoFit/>
          </a:bodyPr>
          <a:lstStyle/>
          <a:p>
            <a:pPr algn="ctr"/>
            <a:r>
              <a:rPr kumimoji="1" lang="en-US" altLang="zh-CN" sz="4400" b="1" dirty="0">
                <a:solidFill>
                  <a:schemeClr val="accent1"/>
                </a:solidFill>
              </a:rPr>
              <a:t>01</a:t>
            </a:r>
            <a:endParaRPr kumimoji="1" lang="zh-CN" altLang="en-US" sz="4400" b="1" dirty="0">
              <a:solidFill>
                <a:schemeClr val="accent1"/>
              </a:solidFill>
            </a:endParaRPr>
          </a:p>
        </p:txBody>
      </p:sp>
    </p:spTree>
    <p:custDataLst>
      <p:tags r:id="rId2"/>
    </p:custDataLst>
    <p:extLst>
      <p:ext uri="{BB962C8B-B14F-4D97-AF65-F5344CB8AC3E}">
        <p14:creationId xmlns:p14="http://schemas.microsoft.com/office/powerpoint/2010/main" val="1035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6E8945D-BC0E-F559-1F4D-E0F6A0DD0DAD}"/>
              </a:ext>
            </a:extLst>
          </p:cNvPr>
          <p:cNvPicPr>
            <a:picLocks noChangeAspect="1"/>
          </p:cNvPicPr>
          <p:nvPr/>
        </p:nvPicPr>
        <p:blipFill rotWithShape="1">
          <a:blip r:embed="rId2"/>
          <a:srcRect r="15872" b="14285"/>
          <a:stretch/>
        </p:blipFill>
        <p:spPr>
          <a:xfrm>
            <a:off x="660400" y="1130300"/>
            <a:ext cx="6219079" cy="2800768"/>
          </a:xfrm>
          <a:prstGeom prst="rect">
            <a:avLst/>
          </a:prstGeom>
        </p:spPr>
      </p:pic>
      <p:sp>
        <p:nvSpPr>
          <p:cNvPr id="2" name="标题 1">
            <a:extLst>
              <a:ext uri="{FF2B5EF4-FFF2-40B4-BE49-F238E27FC236}">
                <a16:creationId xmlns:a16="http://schemas.microsoft.com/office/drawing/2014/main" id="{5CCA928C-9F34-96C3-CA19-2780EE8BE013}"/>
              </a:ext>
            </a:extLst>
          </p:cNvPr>
          <p:cNvSpPr>
            <a:spLocks noGrp="1"/>
          </p:cNvSpPr>
          <p:nvPr>
            <p:ph type="title"/>
          </p:nvPr>
        </p:nvSpPr>
        <p:spPr>
          <a:xfrm>
            <a:off x="660400" y="548569"/>
            <a:ext cx="10858500" cy="480131"/>
          </a:xfrm>
        </p:spPr>
        <p:txBody>
          <a:bodyPr/>
          <a:lstStyle/>
          <a:p>
            <a:r>
              <a:rPr lang="zh-CN" altLang="en-US" dirty="0"/>
              <a:t>筛选器（条件索引）</a:t>
            </a:r>
          </a:p>
        </p:txBody>
      </p:sp>
      <p:sp>
        <p:nvSpPr>
          <p:cNvPr id="4" name="灯片编号占位符 3">
            <a:extLst>
              <a:ext uri="{FF2B5EF4-FFF2-40B4-BE49-F238E27FC236}">
                <a16:creationId xmlns:a16="http://schemas.microsoft.com/office/drawing/2014/main" id="{0C52CF11-D379-BB56-E3EA-F09D612FC144}"/>
              </a:ext>
            </a:extLst>
          </p:cNvPr>
          <p:cNvSpPr>
            <a:spLocks noGrp="1"/>
          </p:cNvSpPr>
          <p:nvPr>
            <p:ph type="sldNum" sz="quarter" idx="12"/>
          </p:nvPr>
        </p:nvSpPr>
        <p:spPr/>
        <p:txBody>
          <a:bodyPr/>
          <a:lstStyle/>
          <a:p>
            <a:fld id="{7F65B630-C7FF-41C0-9923-C5E5E29EED81}" type="slidenum">
              <a:rPr lang="zh-CN" altLang="en-US" smtClean="0"/>
              <a:t>30</a:t>
            </a:fld>
            <a:endParaRPr lang="zh-CN" altLang="en-US"/>
          </a:p>
        </p:txBody>
      </p:sp>
      <p:sp>
        <p:nvSpPr>
          <p:cNvPr id="7" name="文本框 6">
            <a:extLst>
              <a:ext uri="{FF2B5EF4-FFF2-40B4-BE49-F238E27FC236}">
                <a16:creationId xmlns:a16="http://schemas.microsoft.com/office/drawing/2014/main" id="{B4C69E89-E278-1A75-8D67-4865D4A4132D}"/>
              </a:ext>
            </a:extLst>
          </p:cNvPr>
          <p:cNvSpPr txBox="1"/>
          <p:nvPr/>
        </p:nvSpPr>
        <p:spPr>
          <a:xfrm>
            <a:off x="660400" y="4032666"/>
            <a:ext cx="3564860" cy="1077218"/>
          </a:xfrm>
          <a:prstGeom prst="rect">
            <a:avLst/>
          </a:prstGeom>
          <a:solidFill>
            <a:schemeClr val="tx1"/>
          </a:solidFill>
        </p:spPr>
        <p:txBody>
          <a:bodyPr wrap="square">
            <a:spAutoFit/>
          </a:bodyPr>
          <a:lstStyle/>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dbo</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ccc_1</a:t>
            </a: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WHERE</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CustId</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LIKE</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'%30377%'</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AND</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State</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6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进行中</a:t>
            </a:r>
            <a:r>
              <a:rPr lang="en-US" altLang="zh-CN" sz="16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a:t>
            </a:r>
            <a:endParaRPr lang="zh-CN" altLang="en-US" sz="1200" dirty="0">
              <a:latin typeface="Cascadia Code" panose="020B0609020000020004" pitchFamily="49" charset="0"/>
              <a:cs typeface="Cascadia Code" panose="020B0609020000020004" pitchFamily="49" charset="0"/>
            </a:endParaRPr>
          </a:p>
        </p:txBody>
      </p:sp>
      <p:sp>
        <p:nvSpPr>
          <p:cNvPr id="8" name="矩形 7">
            <a:extLst>
              <a:ext uri="{FF2B5EF4-FFF2-40B4-BE49-F238E27FC236}">
                <a16:creationId xmlns:a16="http://schemas.microsoft.com/office/drawing/2014/main" id="{7772D702-80E5-89F2-281B-E194846E1439}"/>
              </a:ext>
            </a:extLst>
          </p:cNvPr>
          <p:cNvSpPr/>
          <p:nvPr/>
        </p:nvSpPr>
        <p:spPr>
          <a:xfrm>
            <a:off x="3166782" y="1130299"/>
            <a:ext cx="478544" cy="280076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C513AD22-3A57-7153-6840-6663F0891C5F}"/>
              </a:ext>
            </a:extLst>
          </p:cNvPr>
          <p:cNvPicPr>
            <a:picLocks noChangeAspect="1"/>
          </p:cNvPicPr>
          <p:nvPr/>
        </p:nvPicPr>
        <p:blipFill rotWithShape="1">
          <a:blip r:embed="rId3"/>
          <a:srcRect l="1270" t="47438"/>
          <a:stretch/>
        </p:blipFill>
        <p:spPr>
          <a:xfrm>
            <a:off x="4341908" y="4032666"/>
            <a:ext cx="3624834" cy="2602105"/>
          </a:xfrm>
          <a:prstGeom prst="rect">
            <a:avLst/>
          </a:prstGeom>
        </p:spPr>
      </p:pic>
      <p:sp>
        <p:nvSpPr>
          <p:cNvPr id="19" name="文本框 18">
            <a:extLst>
              <a:ext uri="{FF2B5EF4-FFF2-40B4-BE49-F238E27FC236}">
                <a16:creationId xmlns:a16="http://schemas.microsoft.com/office/drawing/2014/main" id="{1CD04E0B-A46F-203D-9919-E3CBC4A0F55D}"/>
              </a:ext>
            </a:extLst>
          </p:cNvPr>
          <p:cNvSpPr txBox="1"/>
          <p:nvPr/>
        </p:nvSpPr>
        <p:spPr>
          <a:xfrm>
            <a:off x="660400" y="5400175"/>
            <a:ext cx="3564860" cy="1077218"/>
          </a:xfrm>
          <a:prstGeom prst="rect">
            <a:avLst/>
          </a:prstGeom>
          <a:solidFill>
            <a:schemeClr val="tx1"/>
          </a:solidFill>
        </p:spPr>
        <p:txBody>
          <a:bodyPr wrap="square">
            <a:spAutoFit/>
          </a:bodyPr>
          <a:lstStyle/>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dbo</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ccc_1_filter</a:t>
            </a: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WHERE</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CustId</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LIKE</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'%30377%'</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AND</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State</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6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进行中</a:t>
            </a:r>
            <a:r>
              <a:rPr lang="en-US" altLang="zh-CN" sz="16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a:t>
            </a:r>
            <a:endParaRPr lang="zh-CN" altLang="en-US" sz="1200" dirty="0">
              <a:latin typeface="Cascadia Code" panose="020B0609020000020004" pitchFamily="49" charset="0"/>
              <a:cs typeface="Cascadia Code" panose="020B0609020000020004" pitchFamily="49" charset="0"/>
            </a:endParaRPr>
          </a:p>
        </p:txBody>
      </p:sp>
      <p:grpSp>
        <p:nvGrpSpPr>
          <p:cNvPr id="23" name="组合 22">
            <a:extLst>
              <a:ext uri="{FF2B5EF4-FFF2-40B4-BE49-F238E27FC236}">
                <a16:creationId xmlns:a16="http://schemas.microsoft.com/office/drawing/2014/main" id="{889DCC91-7D14-743A-2C26-711316F0E234}"/>
              </a:ext>
            </a:extLst>
          </p:cNvPr>
          <p:cNvGrpSpPr/>
          <p:nvPr/>
        </p:nvGrpSpPr>
        <p:grpSpPr>
          <a:xfrm>
            <a:off x="7163002" y="1130300"/>
            <a:ext cx="4824177" cy="2800766"/>
            <a:chOff x="7150746" y="1130300"/>
            <a:chExt cx="4963434" cy="2881614"/>
          </a:xfrm>
        </p:grpSpPr>
        <p:pic>
          <p:nvPicPr>
            <p:cNvPr id="21" name="图片 20">
              <a:extLst>
                <a:ext uri="{FF2B5EF4-FFF2-40B4-BE49-F238E27FC236}">
                  <a16:creationId xmlns:a16="http://schemas.microsoft.com/office/drawing/2014/main" id="{9788714B-E07C-7264-D7A5-D69438C03DDE}"/>
                </a:ext>
              </a:extLst>
            </p:cNvPr>
            <p:cNvPicPr>
              <a:picLocks noChangeAspect="1"/>
            </p:cNvPicPr>
            <p:nvPr/>
          </p:nvPicPr>
          <p:blipFill>
            <a:blip r:embed="rId4"/>
            <a:stretch>
              <a:fillRect/>
            </a:stretch>
          </p:blipFill>
          <p:spPr>
            <a:xfrm>
              <a:off x="7150746" y="1130300"/>
              <a:ext cx="4963434" cy="2881614"/>
            </a:xfrm>
            <a:prstGeom prst="rect">
              <a:avLst/>
            </a:prstGeom>
          </p:spPr>
        </p:pic>
        <p:sp>
          <p:nvSpPr>
            <p:cNvPr id="22" name="矩形 21">
              <a:extLst>
                <a:ext uri="{FF2B5EF4-FFF2-40B4-BE49-F238E27FC236}">
                  <a16:creationId xmlns:a16="http://schemas.microsoft.com/office/drawing/2014/main" id="{0CD18519-3CF4-8B4B-6D09-8AB4F8684673}"/>
                </a:ext>
              </a:extLst>
            </p:cNvPr>
            <p:cNvSpPr/>
            <p:nvPr/>
          </p:nvSpPr>
          <p:spPr>
            <a:xfrm>
              <a:off x="7160167" y="1828801"/>
              <a:ext cx="1149214" cy="12887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a:extLst>
              <a:ext uri="{FF2B5EF4-FFF2-40B4-BE49-F238E27FC236}">
                <a16:creationId xmlns:a16="http://schemas.microsoft.com/office/drawing/2014/main" id="{F8EC4274-6B95-88F6-ED5D-A58E9B7D2C45}"/>
              </a:ext>
            </a:extLst>
          </p:cNvPr>
          <p:cNvPicPr>
            <a:picLocks noChangeAspect="1"/>
          </p:cNvPicPr>
          <p:nvPr/>
        </p:nvPicPr>
        <p:blipFill rotWithShape="1">
          <a:blip r:embed="rId5"/>
          <a:srcRect r="23486"/>
          <a:stretch/>
        </p:blipFill>
        <p:spPr>
          <a:xfrm>
            <a:off x="8101926" y="4320057"/>
            <a:ext cx="4090074" cy="2027322"/>
          </a:xfrm>
          <a:prstGeom prst="rect">
            <a:avLst/>
          </a:prstGeom>
        </p:spPr>
      </p:pic>
    </p:spTree>
    <p:extLst>
      <p:ext uri="{BB962C8B-B14F-4D97-AF65-F5344CB8AC3E}">
        <p14:creationId xmlns:p14="http://schemas.microsoft.com/office/powerpoint/2010/main" val="39406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F2A810-F240-9151-956C-7C2A4FD88309}"/>
              </a:ext>
            </a:extLst>
          </p:cNvPr>
          <p:cNvSpPr>
            <a:spLocks noGrp="1"/>
          </p:cNvSpPr>
          <p:nvPr>
            <p:ph type="title"/>
          </p:nvPr>
        </p:nvSpPr>
        <p:spPr/>
        <p:txBody>
          <a:bodyPr/>
          <a:lstStyle/>
          <a:p>
            <a:r>
              <a:rPr lang="zh-CN" altLang="en-US" dirty="0"/>
              <a:t>索引选择</a:t>
            </a:r>
          </a:p>
        </p:txBody>
      </p:sp>
      <p:sp>
        <p:nvSpPr>
          <p:cNvPr id="4" name="灯片编号占位符 3">
            <a:extLst>
              <a:ext uri="{FF2B5EF4-FFF2-40B4-BE49-F238E27FC236}">
                <a16:creationId xmlns:a16="http://schemas.microsoft.com/office/drawing/2014/main" id="{D331AD6A-7E5A-664E-3609-4A32C4FBD34F}"/>
              </a:ext>
            </a:extLst>
          </p:cNvPr>
          <p:cNvSpPr>
            <a:spLocks noGrp="1"/>
          </p:cNvSpPr>
          <p:nvPr>
            <p:ph type="sldNum" sz="quarter" idx="12"/>
          </p:nvPr>
        </p:nvSpPr>
        <p:spPr/>
        <p:txBody>
          <a:bodyPr/>
          <a:lstStyle/>
          <a:p>
            <a:fld id="{7F65B630-C7FF-41C0-9923-C5E5E29EED81}" type="slidenum">
              <a:rPr lang="zh-CN" altLang="en-US" smtClean="0"/>
              <a:t>31</a:t>
            </a:fld>
            <a:endParaRPr lang="zh-CN" altLang="en-US"/>
          </a:p>
        </p:txBody>
      </p:sp>
      <p:grpSp>
        <p:nvGrpSpPr>
          <p:cNvPr id="22" name="组合 21">
            <a:extLst>
              <a:ext uri="{FF2B5EF4-FFF2-40B4-BE49-F238E27FC236}">
                <a16:creationId xmlns:a16="http://schemas.microsoft.com/office/drawing/2014/main" id="{8415C608-8119-CD94-A4A2-383C334A340D}"/>
              </a:ext>
            </a:extLst>
          </p:cNvPr>
          <p:cNvGrpSpPr/>
          <p:nvPr/>
        </p:nvGrpSpPr>
        <p:grpSpPr>
          <a:xfrm>
            <a:off x="2858203" y="1130300"/>
            <a:ext cx="5759428" cy="1492717"/>
            <a:chOff x="2858203" y="1130300"/>
            <a:chExt cx="5759428" cy="1492717"/>
          </a:xfrm>
        </p:grpSpPr>
        <p:sp>
          <p:nvSpPr>
            <p:cNvPr id="6" name="文本框 5">
              <a:extLst>
                <a:ext uri="{FF2B5EF4-FFF2-40B4-BE49-F238E27FC236}">
                  <a16:creationId xmlns:a16="http://schemas.microsoft.com/office/drawing/2014/main" id="{B8DC62DF-E2C6-5BA1-EAB5-39325E1C213E}"/>
                </a:ext>
              </a:extLst>
            </p:cNvPr>
            <p:cNvSpPr txBox="1"/>
            <p:nvPr/>
          </p:nvSpPr>
          <p:spPr>
            <a:xfrm>
              <a:off x="2858203" y="1130300"/>
              <a:ext cx="3046411" cy="830997"/>
            </a:xfrm>
            <a:prstGeom prst="rect">
              <a:avLst/>
            </a:prstGeom>
            <a:solidFill>
              <a:schemeClr val="tx1"/>
            </a:solidFill>
          </p:spPr>
          <p:txBody>
            <a:bodyPr wrap="square">
              <a:spAutoFit/>
            </a:bodyPr>
            <a:lstStyle/>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ccc_Table1</a:t>
              </a: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WHERE</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B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3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AND</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3 </a:t>
              </a:r>
              <a:endParaRPr lang="zh-CN" altLang="en-US" sz="1400" dirty="0">
                <a:latin typeface="Cascadia Code" panose="020B0609020000020004" pitchFamily="49" charset="0"/>
                <a:cs typeface="Cascadia Code" panose="020B0609020000020004" pitchFamily="49" charset="0"/>
              </a:endParaRPr>
            </a:p>
          </p:txBody>
        </p:sp>
        <p:sp>
          <p:nvSpPr>
            <p:cNvPr id="9" name="ïsḻídê">
              <a:extLst>
                <a:ext uri="{FF2B5EF4-FFF2-40B4-BE49-F238E27FC236}">
                  <a16:creationId xmlns:a16="http://schemas.microsoft.com/office/drawing/2014/main" id="{9A3A7EC5-E74A-7ECA-2F02-4D14E72C9FBF}"/>
                </a:ext>
              </a:extLst>
            </p:cNvPr>
            <p:cNvSpPr/>
            <p:nvPr/>
          </p:nvSpPr>
          <p:spPr>
            <a:xfrm>
              <a:off x="2858203" y="1961297"/>
              <a:ext cx="5759428" cy="661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50000"/>
                </a:lnSpc>
              </a:pPr>
              <a:r>
                <a:rPr kumimoji="1" lang="zh-CN" altLang="en-US" sz="2800" b="1" dirty="0">
                  <a:solidFill>
                    <a:schemeClr val="tx1"/>
                  </a:solidFill>
                </a:rPr>
                <a:t>问：这条</a:t>
              </a:r>
              <a:r>
                <a:rPr kumimoji="1" lang="en-US" altLang="zh-CN" sz="2800" b="1" dirty="0">
                  <a:solidFill>
                    <a:schemeClr val="tx1"/>
                  </a:solidFill>
                </a:rPr>
                <a:t>SQL</a:t>
              </a:r>
              <a:r>
                <a:rPr kumimoji="1" lang="zh-CN" altLang="en-US" sz="2800" b="1" dirty="0">
                  <a:solidFill>
                    <a:schemeClr val="tx1"/>
                  </a:solidFill>
                </a:rPr>
                <a:t>会使用那个索引🤔？</a:t>
              </a:r>
              <a:endParaRPr kumimoji="1" lang="en-US" altLang="zh-CN" sz="2800" b="1" dirty="0">
                <a:solidFill>
                  <a:schemeClr val="tx1"/>
                </a:solidFill>
              </a:endParaRPr>
            </a:p>
          </p:txBody>
        </p:sp>
      </p:grpSp>
      <p:pic>
        <p:nvPicPr>
          <p:cNvPr id="12" name="图片 11">
            <a:extLst>
              <a:ext uri="{FF2B5EF4-FFF2-40B4-BE49-F238E27FC236}">
                <a16:creationId xmlns:a16="http://schemas.microsoft.com/office/drawing/2014/main" id="{31FEEFF5-36DE-3DC1-EB06-623FAF41AF2E}"/>
              </a:ext>
            </a:extLst>
          </p:cNvPr>
          <p:cNvPicPr>
            <a:picLocks noChangeAspect="1"/>
          </p:cNvPicPr>
          <p:nvPr/>
        </p:nvPicPr>
        <p:blipFill>
          <a:blip r:embed="rId3"/>
          <a:stretch>
            <a:fillRect/>
          </a:stretch>
        </p:blipFill>
        <p:spPr>
          <a:xfrm>
            <a:off x="660400" y="1130300"/>
            <a:ext cx="1993150" cy="2591095"/>
          </a:xfrm>
          <a:prstGeom prst="rect">
            <a:avLst/>
          </a:prstGeom>
        </p:spPr>
      </p:pic>
      <p:grpSp>
        <p:nvGrpSpPr>
          <p:cNvPr id="23" name="组合 22">
            <a:extLst>
              <a:ext uri="{FF2B5EF4-FFF2-40B4-BE49-F238E27FC236}">
                <a16:creationId xmlns:a16="http://schemas.microsoft.com/office/drawing/2014/main" id="{E6898C19-E30E-8AC4-5289-89522A7952B7}"/>
              </a:ext>
            </a:extLst>
          </p:cNvPr>
          <p:cNvGrpSpPr/>
          <p:nvPr/>
        </p:nvGrpSpPr>
        <p:grpSpPr>
          <a:xfrm>
            <a:off x="2858203" y="3811703"/>
            <a:ext cx="5759428" cy="1492717"/>
            <a:chOff x="2858203" y="3811703"/>
            <a:chExt cx="5759428" cy="1492717"/>
          </a:xfrm>
        </p:grpSpPr>
        <p:sp>
          <p:nvSpPr>
            <p:cNvPr id="17" name="文本框 16">
              <a:extLst>
                <a:ext uri="{FF2B5EF4-FFF2-40B4-BE49-F238E27FC236}">
                  <a16:creationId xmlns:a16="http://schemas.microsoft.com/office/drawing/2014/main" id="{57A6E575-E53F-B45C-5331-44CD6EBA9AFF}"/>
                </a:ext>
              </a:extLst>
            </p:cNvPr>
            <p:cNvSpPr txBox="1"/>
            <p:nvPr/>
          </p:nvSpPr>
          <p:spPr>
            <a:xfrm>
              <a:off x="2858203" y="3811703"/>
              <a:ext cx="3046411" cy="830997"/>
            </a:xfrm>
            <a:prstGeom prst="rect">
              <a:avLst/>
            </a:prstGeom>
            <a:solidFill>
              <a:schemeClr val="tx1"/>
            </a:solidFill>
          </p:spPr>
          <p:txBody>
            <a:bodyPr wrap="square">
              <a:spAutoFit/>
            </a:bodyPr>
            <a:lstStyle/>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ccc_Table1</a:t>
              </a:r>
            </a:p>
            <a:p>
              <a:r>
                <a:rPr lang="en-US" altLang="zh-CN" sz="16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WHERE</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B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3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AND</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 </a:t>
              </a:r>
              <a:r>
                <a:rPr lang="en-US" altLang="zh-CN" sz="16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6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30 </a:t>
              </a:r>
              <a:endParaRPr lang="zh-CN" altLang="en-US" sz="1400" dirty="0">
                <a:latin typeface="Cascadia Code" panose="020B0609020000020004" pitchFamily="49" charset="0"/>
                <a:cs typeface="Cascadia Code" panose="020B0609020000020004" pitchFamily="49" charset="0"/>
              </a:endParaRPr>
            </a:p>
          </p:txBody>
        </p:sp>
        <p:sp>
          <p:nvSpPr>
            <p:cNvPr id="18" name="ïsḻídê">
              <a:extLst>
                <a:ext uri="{FF2B5EF4-FFF2-40B4-BE49-F238E27FC236}">
                  <a16:creationId xmlns:a16="http://schemas.microsoft.com/office/drawing/2014/main" id="{1EA5238E-A281-8CE4-035E-59E70647BB11}"/>
                </a:ext>
              </a:extLst>
            </p:cNvPr>
            <p:cNvSpPr/>
            <p:nvPr/>
          </p:nvSpPr>
          <p:spPr>
            <a:xfrm>
              <a:off x="2858203" y="4642700"/>
              <a:ext cx="5759428" cy="661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50000"/>
                </a:lnSpc>
              </a:pPr>
              <a:r>
                <a:rPr kumimoji="1" lang="zh-CN" altLang="en-US" sz="2800" b="1" dirty="0">
                  <a:solidFill>
                    <a:schemeClr val="tx1"/>
                  </a:solidFill>
                </a:rPr>
                <a:t>问：这条</a:t>
              </a:r>
              <a:r>
                <a:rPr kumimoji="1" lang="en-US" altLang="zh-CN" sz="2800" b="1" dirty="0">
                  <a:solidFill>
                    <a:schemeClr val="tx1"/>
                  </a:solidFill>
                </a:rPr>
                <a:t>SQL</a:t>
              </a:r>
              <a:r>
                <a:rPr kumimoji="1" lang="zh-CN" altLang="en-US" sz="2800" b="1" dirty="0">
                  <a:solidFill>
                    <a:schemeClr val="tx1"/>
                  </a:solidFill>
                </a:rPr>
                <a:t>会使用那个索引🤔？</a:t>
              </a:r>
              <a:endParaRPr kumimoji="1" lang="en-US" altLang="zh-CN" sz="2800" b="1" dirty="0">
                <a:solidFill>
                  <a:schemeClr val="tx1"/>
                </a:solidFill>
              </a:endParaRPr>
            </a:p>
          </p:txBody>
        </p:sp>
      </p:grpSp>
      <p:grpSp>
        <p:nvGrpSpPr>
          <p:cNvPr id="26" name="组合 25">
            <a:extLst>
              <a:ext uri="{FF2B5EF4-FFF2-40B4-BE49-F238E27FC236}">
                <a16:creationId xmlns:a16="http://schemas.microsoft.com/office/drawing/2014/main" id="{D27C7160-1EB1-7E87-2CFC-961ED6578E18}"/>
              </a:ext>
            </a:extLst>
          </p:cNvPr>
          <p:cNvGrpSpPr/>
          <p:nvPr/>
        </p:nvGrpSpPr>
        <p:grpSpPr>
          <a:xfrm>
            <a:off x="8617631" y="1130300"/>
            <a:ext cx="3574369" cy="2423997"/>
            <a:chOff x="8617631" y="1130300"/>
            <a:chExt cx="3574369" cy="2423997"/>
          </a:xfrm>
        </p:grpSpPr>
        <p:pic>
          <p:nvPicPr>
            <p:cNvPr id="16" name="图片 15">
              <a:extLst>
                <a:ext uri="{FF2B5EF4-FFF2-40B4-BE49-F238E27FC236}">
                  <a16:creationId xmlns:a16="http://schemas.microsoft.com/office/drawing/2014/main" id="{F878A26C-9897-D2A0-77E4-A67C114498C0}"/>
                </a:ext>
              </a:extLst>
            </p:cNvPr>
            <p:cNvPicPr>
              <a:picLocks noChangeAspect="1"/>
            </p:cNvPicPr>
            <p:nvPr/>
          </p:nvPicPr>
          <p:blipFill>
            <a:blip r:embed="rId4"/>
            <a:stretch>
              <a:fillRect/>
            </a:stretch>
          </p:blipFill>
          <p:spPr>
            <a:xfrm>
              <a:off x="8617631" y="1130300"/>
              <a:ext cx="3574369" cy="2423997"/>
            </a:xfrm>
            <a:prstGeom prst="rect">
              <a:avLst/>
            </a:prstGeom>
          </p:spPr>
        </p:pic>
        <p:sp>
          <p:nvSpPr>
            <p:cNvPr id="24" name="矩形 23">
              <a:extLst>
                <a:ext uri="{FF2B5EF4-FFF2-40B4-BE49-F238E27FC236}">
                  <a16:creationId xmlns:a16="http://schemas.microsoft.com/office/drawing/2014/main" id="{1C476892-BACB-F6E7-4070-A5B07183A43B}"/>
                </a:ext>
              </a:extLst>
            </p:cNvPr>
            <p:cNvSpPr/>
            <p:nvPr/>
          </p:nvSpPr>
          <p:spPr>
            <a:xfrm>
              <a:off x="10560050" y="2898747"/>
              <a:ext cx="234950" cy="1619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A22674CC-C9A5-7F19-A71A-5B05615A4F4C}"/>
              </a:ext>
            </a:extLst>
          </p:cNvPr>
          <p:cNvGrpSpPr/>
          <p:nvPr/>
        </p:nvGrpSpPr>
        <p:grpSpPr>
          <a:xfrm>
            <a:off x="8617631" y="3811703"/>
            <a:ext cx="3574369" cy="2549550"/>
            <a:chOff x="8617631" y="3811703"/>
            <a:chExt cx="3574369" cy="2549550"/>
          </a:xfrm>
        </p:grpSpPr>
        <p:pic>
          <p:nvPicPr>
            <p:cNvPr id="20" name="图片 19">
              <a:extLst>
                <a:ext uri="{FF2B5EF4-FFF2-40B4-BE49-F238E27FC236}">
                  <a16:creationId xmlns:a16="http://schemas.microsoft.com/office/drawing/2014/main" id="{E3F0420C-91E7-9219-24F6-0FA268DCE132}"/>
                </a:ext>
              </a:extLst>
            </p:cNvPr>
            <p:cNvPicPr>
              <a:picLocks noChangeAspect="1"/>
            </p:cNvPicPr>
            <p:nvPr/>
          </p:nvPicPr>
          <p:blipFill>
            <a:blip r:embed="rId5"/>
            <a:stretch>
              <a:fillRect/>
            </a:stretch>
          </p:blipFill>
          <p:spPr>
            <a:xfrm>
              <a:off x="8617631" y="3811703"/>
              <a:ext cx="3574369" cy="2549550"/>
            </a:xfrm>
            <a:prstGeom prst="rect">
              <a:avLst/>
            </a:prstGeom>
          </p:spPr>
        </p:pic>
        <p:sp>
          <p:nvSpPr>
            <p:cNvPr id="25" name="矩形 24">
              <a:extLst>
                <a:ext uri="{FF2B5EF4-FFF2-40B4-BE49-F238E27FC236}">
                  <a16:creationId xmlns:a16="http://schemas.microsoft.com/office/drawing/2014/main" id="{46AE7152-F6F7-C3C6-4F27-EB15001CB8A9}"/>
                </a:ext>
              </a:extLst>
            </p:cNvPr>
            <p:cNvSpPr/>
            <p:nvPr/>
          </p:nvSpPr>
          <p:spPr>
            <a:xfrm>
              <a:off x="10629900" y="5728422"/>
              <a:ext cx="234950" cy="1619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ïsḻídê">
            <a:extLst>
              <a:ext uri="{FF2B5EF4-FFF2-40B4-BE49-F238E27FC236}">
                <a16:creationId xmlns:a16="http://schemas.microsoft.com/office/drawing/2014/main" id="{E422E030-5A1C-BC02-CFE6-71FD49707C2A}"/>
              </a:ext>
            </a:extLst>
          </p:cNvPr>
          <p:cNvSpPr/>
          <p:nvPr/>
        </p:nvSpPr>
        <p:spPr>
          <a:xfrm rot="20665179">
            <a:off x="6109562" y="5226884"/>
            <a:ext cx="5554775" cy="661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50000"/>
              </a:lnSpc>
            </a:pPr>
            <a:r>
              <a:rPr kumimoji="1" lang="zh-CN" altLang="en-US" sz="2800" b="1" dirty="0">
                <a:solidFill>
                  <a:schemeClr val="accent1"/>
                </a:solidFill>
              </a:rPr>
              <a:t>🤔为什么使用的索引会变？</a:t>
            </a:r>
            <a:endParaRPr kumimoji="1" lang="en-US" altLang="zh-CN" sz="2800" b="1" dirty="0">
              <a:solidFill>
                <a:schemeClr val="accent1"/>
              </a:solidFill>
            </a:endParaRPr>
          </a:p>
        </p:txBody>
      </p:sp>
    </p:spTree>
    <p:extLst>
      <p:ext uri="{BB962C8B-B14F-4D97-AF65-F5344CB8AC3E}">
        <p14:creationId xmlns:p14="http://schemas.microsoft.com/office/powerpoint/2010/main" val="297443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A1903-B9D2-5B7C-9ABF-284F39722C8E}"/>
              </a:ext>
            </a:extLst>
          </p:cNvPr>
          <p:cNvSpPr>
            <a:spLocks noGrp="1"/>
          </p:cNvSpPr>
          <p:nvPr>
            <p:ph type="title"/>
          </p:nvPr>
        </p:nvSpPr>
        <p:spPr/>
        <p:txBody>
          <a:bodyPr/>
          <a:lstStyle/>
          <a:p>
            <a:r>
              <a:rPr lang="zh-CN" altLang="en-US" dirty="0"/>
              <a:t>统计信息</a:t>
            </a:r>
          </a:p>
        </p:txBody>
      </p:sp>
      <p:sp>
        <p:nvSpPr>
          <p:cNvPr id="4" name="灯片编号占位符 3">
            <a:extLst>
              <a:ext uri="{FF2B5EF4-FFF2-40B4-BE49-F238E27FC236}">
                <a16:creationId xmlns:a16="http://schemas.microsoft.com/office/drawing/2014/main" id="{BFC8D689-B4FD-CAC2-03D8-72DE87D00F7C}"/>
              </a:ext>
            </a:extLst>
          </p:cNvPr>
          <p:cNvSpPr>
            <a:spLocks noGrp="1"/>
          </p:cNvSpPr>
          <p:nvPr>
            <p:ph type="sldNum" sz="quarter" idx="12"/>
          </p:nvPr>
        </p:nvSpPr>
        <p:spPr/>
        <p:txBody>
          <a:bodyPr/>
          <a:lstStyle/>
          <a:p>
            <a:fld id="{7F65B630-C7FF-41C0-9923-C5E5E29EED81}" type="slidenum">
              <a:rPr lang="zh-CN" altLang="en-US" smtClean="0"/>
              <a:t>32</a:t>
            </a:fld>
            <a:endParaRPr lang="zh-CN" altLang="en-US"/>
          </a:p>
        </p:txBody>
      </p:sp>
      <p:sp>
        <p:nvSpPr>
          <p:cNvPr id="7" name="文本框 6">
            <a:extLst>
              <a:ext uri="{FF2B5EF4-FFF2-40B4-BE49-F238E27FC236}">
                <a16:creationId xmlns:a16="http://schemas.microsoft.com/office/drawing/2014/main" id="{A742EFA4-5747-4F99-5B84-43E466770F02}"/>
              </a:ext>
            </a:extLst>
          </p:cNvPr>
          <p:cNvSpPr txBox="1"/>
          <p:nvPr/>
        </p:nvSpPr>
        <p:spPr>
          <a:xfrm>
            <a:off x="660400" y="1130300"/>
            <a:ext cx="10858500" cy="21185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表或索引视图的一列或多列的值的分布有关的统计信息。 </a:t>
            </a:r>
            <a:endParaRPr lang="en-US" altLang="zh-CN" dirty="0"/>
          </a:p>
          <a:p>
            <a:pPr marL="285750" indent="-285750">
              <a:lnSpc>
                <a:spcPct val="150000"/>
              </a:lnSpc>
              <a:buFont typeface="Arial" panose="020B0604020202020204" pitchFamily="34" charset="0"/>
              <a:buChar char="•"/>
            </a:pPr>
            <a:r>
              <a:rPr lang="zh-CN" altLang="en-US" dirty="0"/>
              <a:t>查询优化器使用统计信息创建可提高查询性能的查询计划，估计查询结果中的基数或行数。 </a:t>
            </a:r>
            <a:endParaRPr lang="en-US" altLang="zh-CN" dirty="0"/>
          </a:p>
          <a:p>
            <a:pPr marL="285750" indent="-285750">
              <a:lnSpc>
                <a:spcPct val="150000"/>
              </a:lnSpc>
              <a:buFont typeface="Arial" panose="020B0604020202020204" pitchFamily="34" charset="0"/>
              <a:buChar char="•"/>
            </a:pPr>
            <a:r>
              <a:rPr lang="zh-CN" altLang="en-US" dirty="0"/>
              <a:t>对于大多数查询，会自动生成必要的统计信息。</a:t>
            </a:r>
            <a:endParaRPr lang="en-US" altLang="zh-CN" dirty="0"/>
          </a:p>
          <a:p>
            <a:pPr marL="285750" indent="-285750">
              <a:lnSpc>
                <a:spcPct val="150000"/>
              </a:lnSpc>
              <a:buFont typeface="Arial" panose="020B0604020202020204" pitchFamily="34" charset="0"/>
              <a:buChar char="•"/>
            </a:pPr>
            <a:r>
              <a:rPr lang="zh-CN" altLang="en-US" dirty="0"/>
              <a:t>直方图度量数据集中每个非重复值的出现频率。密度矢量度量给定列或列组合中重复项数目的信息。</a:t>
            </a:r>
            <a:endParaRPr lang="en-US" altLang="zh-CN" dirty="0"/>
          </a:p>
          <a:p>
            <a:pPr marL="285750" indent="-285750">
              <a:lnSpc>
                <a:spcPct val="150000"/>
              </a:lnSpc>
              <a:buFont typeface="Arial" panose="020B0604020202020204" pitchFamily="34" charset="0"/>
              <a:buChar char="•"/>
            </a:pPr>
            <a:r>
              <a:rPr lang="zh-CN" altLang="en-US" dirty="0"/>
              <a:t>优化建议：什么都不要做，即不要强制指定索引。</a:t>
            </a:r>
            <a:endParaRPr lang="en-US" altLang="zh-CN" dirty="0"/>
          </a:p>
        </p:txBody>
      </p:sp>
      <p:pic>
        <p:nvPicPr>
          <p:cNvPr id="1026" name="Picture 2">
            <a:extLst>
              <a:ext uri="{FF2B5EF4-FFF2-40B4-BE49-F238E27FC236}">
                <a16:creationId xmlns:a16="http://schemas.microsoft.com/office/drawing/2014/main" id="{B405B88F-7F21-7728-F94C-B0CB8EEB6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3350429"/>
            <a:ext cx="5472681" cy="2885271"/>
          </a:xfrm>
          <a:prstGeom prst="rect">
            <a:avLst/>
          </a:prstGeom>
          <a:noFill/>
          <a:extLst>
            <a:ext uri="{909E8E84-426E-40DD-AFC4-6F175D3DCCD1}">
              <a14:hiddenFill xmlns:a14="http://schemas.microsoft.com/office/drawing/2010/main">
                <a:solidFill>
                  <a:srgbClr val="FFFFFF"/>
                </a:solidFill>
              </a14:hiddenFill>
            </a:ext>
          </a:extLst>
        </p:spPr>
      </p:pic>
      <p:sp>
        <p:nvSpPr>
          <p:cNvPr id="3" name="ïsḻídê">
            <a:extLst>
              <a:ext uri="{FF2B5EF4-FFF2-40B4-BE49-F238E27FC236}">
                <a16:creationId xmlns:a16="http://schemas.microsoft.com/office/drawing/2014/main" id="{2E51AC60-BAFC-223E-817B-EE219092163A}"/>
              </a:ext>
            </a:extLst>
          </p:cNvPr>
          <p:cNvSpPr/>
          <p:nvPr/>
        </p:nvSpPr>
        <p:spPr>
          <a:xfrm>
            <a:off x="660400" y="6239073"/>
            <a:ext cx="108585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lang="zh-CN" altLang="en-US" sz="1400" dirty="0"/>
              <a:t>备注：此图为示意，</a:t>
            </a:r>
            <a:r>
              <a:rPr lang="en-US" altLang="zh-CN" sz="1400" dirty="0"/>
              <a:t>SQL Server</a:t>
            </a:r>
            <a:r>
              <a:rPr lang="zh-CN" altLang="en-US" sz="1400" dirty="0"/>
              <a:t>的直方图包含更多信息</a:t>
            </a:r>
            <a:endParaRPr lang="en-US" altLang="zh-CN" sz="1400" dirty="0"/>
          </a:p>
        </p:txBody>
      </p:sp>
    </p:spTree>
    <p:extLst>
      <p:ext uri="{BB962C8B-B14F-4D97-AF65-F5344CB8AC3E}">
        <p14:creationId xmlns:p14="http://schemas.microsoft.com/office/powerpoint/2010/main" val="187450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37DB0-3A39-1C8B-8A65-8FAAFEB98A1D}"/>
              </a:ext>
            </a:extLst>
          </p:cNvPr>
          <p:cNvSpPr>
            <a:spLocks noGrp="1"/>
          </p:cNvSpPr>
          <p:nvPr>
            <p:ph type="title"/>
          </p:nvPr>
        </p:nvSpPr>
        <p:spPr/>
        <p:txBody>
          <a:bodyPr/>
          <a:lstStyle/>
          <a:p>
            <a:r>
              <a:rPr lang="zh-CN" altLang="en-US" dirty="0"/>
              <a:t>存储结构：页存储</a:t>
            </a:r>
          </a:p>
        </p:txBody>
      </p:sp>
      <p:sp>
        <p:nvSpPr>
          <p:cNvPr id="4" name="灯片编号占位符 3">
            <a:extLst>
              <a:ext uri="{FF2B5EF4-FFF2-40B4-BE49-F238E27FC236}">
                <a16:creationId xmlns:a16="http://schemas.microsoft.com/office/drawing/2014/main" id="{90280ECF-A597-ADB1-17A0-A8F2A493E9E5}"/>
              </a:ext>
            </a:extLst>
          </p:cNvPr>
          <p:cNvSpPr>
            <a:spLocks noGrp="1"/>
          </p:cNvSpPr>
          <p:nvPr>
            <p:ph type="sldNum" sz="quarter" idx="12"/>
          </p:nvPr>
        </p:nvSpPr>
        <p:spPr/>
        <p:txBody>
          <a:bodyPr/>
          <a:lstStyle/>
          <a:p>
            <a:fld id="{7F65B630-C7FF-41C0-9923-C5E5E29EED81}" type="slidenum">
              <a:rPr lang="zh-CN" altLang="en-US" smtClean="0"/>
              <a:t>33</a:t>
            </a:fld>
            <a:endParaRPr lang="zh-CN" altLang="en-US"/>
          </a:p>
        </p:txBody>
      </p:sp>
      <p:grpSp>
        <p:nvGrpSpPr>
          <p:cNvPr id="49" name="组合 48">
            <a:extLst>
              <a:ext uri="{FF2B5EF4-FFF2-40B4-BE49-F238E27FC236}">
                <a16:creationId xmlns:a16="http://schemas.microsoft.com/office/drawing/2014/main" id="{BB372A90-6621-97D9-CB45-AD9944C56920}"/>
              </a:ext>
            </a:extLst>
          </p:cNvPr>
          <p:cNvGrpSpPr/>
          <p:nvPr/>
        </p:nvGrpSpPr>
        <p:grpSpPr>
          <a:xfrm>
            <a:off x="2346821" y="2149386"/>
            <a:ext cx="7485658" cy="468000"/>
            <a:chOff x="1815578" y="2116014"/>
            <a:chExt cx="7485658" cy="468000"/>
          </a:xfrm>
        </p:grpSpPr>
        <p:sp>
          <p:nvSpPr>
            <p:cNvPr id="6" name="矩形 5">
              <a:extLst>
                <a:ext uri="{FF2B5EF4-FFF2-40B4-BE49-F238E27FC236}">
                  <a16:creationId xmlns:a16="http://schemas.microsoft.com/office/drawing/2014/main" id="{8D0A47CE-9029-3E74-1A5D-20B575AB35F4}"/>
                </a:ext>
              </a:extLst>
            </p:cNvPr>
            <p:cNvSpPr/>
            <p:nvPr/>
          </p:nvSpPr>
          <p:spPr>
            <a:xfrm>
              <a:off x="1815578"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7" name="矩形 6">
              <a:extLst>
                <a:ext uri="{FF2B5EF4-FFF2-40B4-BE49-F238E27FC236}">
                  <a16:creationId xmlns:a16="http://schemas.microsoft.com/office/drawing/2014/main" id="{F1422210-174A-3D4E-30B6-49C97A2B7407}"/>
                </a:ext>
              </a:extLst>
            </p:cNvPr>
            <p:cNvSpPr/>
            <p:nvPr/>
          </p:nvSpPr>
          <p:spPr>
            <a:xfrm>
              <a:off x="2283578"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A3</a:t>
              </a:r>
              <a:endParaRPr lang="zh-CN" altLang="en-US" sz="1400" dirty="0"/>
            </a:p>
          </p:txBody>
        </p:sp>
        <p:sp>
          <p:nvSpPr>
            <p:cNvPr id="8" name="矩形 7">
              <a:extLst>
                <a:ext uri="{FF2B5EF4-FFF2-40B4-BE49-F238E27FC236}">
                  <a16:creationId xmlns:a16="http://schemas.microsoft.com/office/drawing/2014/main" id="{08365E92-E8F1-7C27-5DE1-D374B006E538}"/>
                </a:ext>
              </a:extLst>
            </p:cNvPr>
            <p:cNvSpPr/>
            <p:nvPr/>
          </p:nvSpPr>
          <p:spPr>
            <a:xfrm>
              <a:off x="2751578"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9" name="矩形 8">
              <a:extLst>
                <a:ext uri="{FF2B5EF4-FFF2-40B4-BE49-F238E27FC236}">
                  <a16:creationId xmlns:a16="http://schemas.microsoft.com/office/drawing/2014/main" id="{2694284C-1258-A117-B0A4-08FB7DC6434F}"/>
                </a:ext>
              </a:extLst>
            </p:cNvPr>
            <p:cNvSpPr/>
            <p:nvPr/>
          </p:nvSpPr>
          <p:spPr>
            <a:xfrm>
              <a:off x="3219578"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10" name="矩形 9">
              <a:extLst>
                <a:ext uri="{FF2B5EF4-FFF2-40B4-BE49-F238E27FC236}">
                  <a16:creationId xmlns:a16="http://schemas.microsoft.com/office/drawing/2014/main" id="{1E487798-AA8D-8357-73D3-77087F0779ED}"/>
                </a:ext>
              </a:extLst>
            </p:cNvPr>
            <p:cNvSpPr/>
            <p:nvPr/>
          </p:nvSpPr>
          <p:spPr>
            <a:xfrm>
              <a:off x="3685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11" name="矩形 10">
              <a:extLst>
                <a:ext uri="{FF2B5EF4-FFF2-40B4-BE49-F238E27FC236}">
                  <a16:creationId xmlns:a16="http://schemas.microsoft.com/office/drawing/2014/main" id="{6B5193AB-CF2E-0A61-4092-C02ACB10B5D5}"/>
                </a:ext>
              </a:extLst>
            </p:cNvPr>
            <p:cNvSpPr/>
            <p:nvPr/>
          </p:nvSpPr>
          <p:spPr>
            <a:xfrm>
              <a:off x="4153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A2</a:t>
              </a:r>
              <a:endParaRPr lang="zh-CN" altLang="en-US" sz="1400" dirty="0"/>
            </a:p>
          </p:txBody>
        </p:sp>
        <p:sp>
          <p:nvSpPr>
            <p:cNvPr id="12" name="矩形 11">
              <a:extLst>
                <a:ext uri="{FF2B5EF4-FFF2-40B4-BE49-F238E27FC236}">
                  <a16:creationId xmlns:a16="http://schemas.microsoft.com/office/drawing/2014/main" id="{838A2EC9-5466-7EE9-F21B-D6862179E3A3}"/>
                </a:ext>
              </a:extLst>
            </p:cNvPr>
            <p:cNvSpPr/>
            <p:nvPr/>
          </p:nvSpPr>
          <p:spPr>
            <a:xfrm>
              <a:off x="4621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13" name="矩形 12">
              <a:extLst>
                <a:ext uri="{FF2B5EF4-FFF2-40B4-BE49-F238E27FC236}">
                  <a16:creationId xmlns:a16="http://schemas.microsoft.com/office/drawing/2014/main" id="{1CE07A33-70D1-347C-9837-B3AA8BCC787D}"/>
                </a:ext>
              </a:extLst>
            </p:cNvPr>
            <p:cNvSpPr/>
            <p:nvPr/>
          </p:nvSpPr>
          <p:spPr>
            <a:xfrm>
              <a:off x="5089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sp>
          <p:nvSpPr>
            <p:cNvPr id="14" name="矩形 13">
              <a:extLst>
                <a:ext uri="{FF2B5EF4-FFF2-40B4-BE49-F238E27FC236}">
                  <a16:creationId xmlns:a16="http://schemas.microsoft.com/office/drawing/2014/main" id="{1B0F8099-F7F7-9ABB-68F7-62F3BCAC7A01}"/>
                </a:ext>
              </a:extLst>
            </p:cNvPr>
            <p:cNvSpPr/>
            <p:nvPr/>
          </p:nvSpPr>
          <p:spPr>
            <a:xfrm>
              <a:off x="5557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15" name="矩形 14">
              <a:extLst>
                <a:ext uri="{FF2B5EF4-FFF2-40B4-BE49-F238E27FC236}">
                  <a16:creationId xmlns:a16="http://schemas.microsoft.com/office/drawing/2014/main" id="{26F58CFA-98C3-8810-A0C2-9A7D32F36EDE}"/>
                </a:ext>
              </a:extLst>
            </p:cNvPr>
            <p:cNvSpPr/>
            <p:nvPr/>
          </p:nvSpPr>
          <p:spPr>
            <a:xfrm>
              <a:off x="6025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A3</a:t>
              </a:r>
              <a:endParaRPr lang="zh-CN" altLang="en-US" sz="1400" dirty="0"/>
            </a:p>
          </p:txBody>
        </p:sp>
        <p:sp>
          <p:nvSpPr>
            <p:cNvPr id="16" name="矩形 15">
              <a:extLst>
                <a:ext uri="{FF2B5EF4-FFF2-40B4-BE49-F238E27FC236}">
                  <a16:creationId xmlns:a16="http://schemas.microsoft.com/office/drawing/2014/main" id="{FF6E4D0B-9816-1D00-2F51-5CFD13E4F7AE}"/>
                </a:ext>
              </a:extLst>
            </p:cNvPr>
            <p:cNvSpPr/>
            <p:nvPr/>
          </p:nvSpPr>
          <p:spPr>
            <a:xfrm>
              <a:off x="6493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17" name="矩形 16">
              <a:extLst>
                <a:ext uri="{FF2B5EF4-FFF2-40B4-BE49-F238E27FC236}">
                  <a16:creationId xmlns:a16="http://schemas.microsoft.com/office/drawing/2014/main" id="{C921B5A2-C6BE-1834-D570-DBBAC27640B4}"/>
                </a:ext>
              </a:extLst>
            </p:cNvPr>
            <p:cNvSpPr/>
            <p:nvPr/>
          </p:nvSpPr>
          <p:spPr>
            <a:xfrm>
              <a:off x="6961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C3</a:t>
              </a:r>
              <a:endParaRPr lang="zh-CN" altLang="en-US" sz="1400" dirty="0"/>
            </a:p>
          </p:txBody>
        </p:sp>
        <p:sp>
          <p:nvSpPr>
            <p:cNvPr id="18" name="矩形 17">
              <a:extLst>
                <a:ext uri="{FF2B5EF4-FFF2-40B4-BE49-F238E27FC236}">
                  <a16:creationId xmlns:a16="http://schemas.microsoft.com/office/drawing/2014/main" id="{98C3B6FE-B323-C0E6-9C99-775803805097}"/>
                </a:ext>
              </a:extLst>
            </p:cNvPr>
            <p:cNvSpPr/>
            <p:nvPr/>
          </p:nvSpPr>
          <p:spPr>
            <a:xfrm>
              <a:off x="7429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19" name="矩形 18">
              <a:extLst>
                <a:ext uri="{FF2B5EF4-FFF2-40B4-BE49-F238E27FC236}">
                  <a16:creationId xmlns:a16="http://schemas.microsoft.com/office/drawing/2014/main" id="{E6EEE82A-EF53-6D98-946B-6E90C4E92668}"/>
                </a:ext>
              </a:extLst>
            </p:cNvPr>
            <p:cNvSpPr/>
            <p:nvPr/>
          </p:nvSpPr>
          <p:spPr>
            <a:xfrm>
              <a:off x="7897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A1</a:t>
              </a:r>
              <a:endParaRPr lang="zh-CN" altLang="en-US" sz="1400" dirty="0"/>
            </a:p>
          </p:txBody>
        </p:sp>
        <p:sp>
          <p:nvSpPr>
            <p:cNvPr id="20" name="矩形 19">
              <a:extLst>
                <a:ext uri="{FF2B5EF4-FFF2-40B4-BE49-F238E27FC236}">
                  <a16:creationId xmlns:a16="http://schemas.microsoft.com/office/drawing/2014/main" id="{5143AC5D-A5A0-21FC-DE51-A3173E8A1A57}"/>
                </a:ext>
              </a:extLst>
            </p:cNvPr>
            <p:cNvSpPr/>
            <p:nvPr/>
          </p:nvSpPr>
          <p:spPr>
            <a:xfrm>
              <a:off x="8365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21" name="矩形 20">
              <a:extLst>
                <a:ext uri="{FF2B5EF4-FFF2-40B4-BE49-F238E27FC236}">
                  <a16:creationId xmlns:a16="http://schemas.microsoft.com/office/drawing/2014/main" id="{CB9D3F44-69AA-5AC2-3D79-A45232F9C0AA}"/>
                </a:ext>
              </a:extLst>
            </p:cNvPr>
            <p:cNvSpPr/>
            <p:nvPr/>
          </p:nvSpPr>
          <p:spPr>
            <a:xfrm>
              <a:off x="8833236" y="2116014"/>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C4</a:t>
              </a:r>
              <a:endParaRPr lang="zh-CN" altLang="en-US" sz="1400" dirty="0"/>
            </a:p>
          </p:txBody>
        </p:sp>
      </p:grpSp>
      <p:grpSp>
        <p:nvGrpSpPr>
          <p:cNvPr id="54" name="组合 53">
            <a:extLst>
              <a:ext uri="{FF2B5EF4-FFF2-40B4-BE49-F238E27FC236}">
                <a16:creationId xmlns:a16="http://schemas.microsoft.com/office/drawing/2014/main" id="{B45EF664-6A12-9529-8A77-5AF61770A1F0}"/>
              </a:ext>
            </a:extLst>
          </p:cNvPr>
          <p:cNvGrpSpPr/>
          <p:nvPr/>
        </p:nvGrpSpPr>
        <p:grpSpPr>
          <a:xfrm>
            <a:off x="1433864" y="3544132"/>
            <a:ext cx="4165914" cy="1014517"/>
            <a:chOff x="1113578" y="3544134"/>
            <a:chExt cx="4165914" cy="1014517"/>
          </a:xfrm>
        </p:grpSpPr>
        <p:sp>
          <p:nvSpPr>
            <p:cNvPr id="50" name="矩形 49">
              <a:extLst>
                <a:ext uri="{FF2B5EF4-FFF2-40B4-BE49-F238E27FC236}">
                  <a16:creationId xmlns:a16="http://schemas.microsoft.com/office/drawing/2014/main" id="{FD88FBA3-DBC8-95E5-5CFB-F0E20DCC17DB}"/>
                </a:ext>
              </a:extLst>
            </p:cNvPr>
            <p:cNvSpPr/>
            <p:nvPr/>
          </p:nvSpPr>
          <p:spPr>
            <a:xfrm>
              <a:off x="1113578" y="3544134"/>
              <a:ext cx="4165914" cy="1014517"/>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t"/>
            <a:lstStyle/>
            <a:p>
              <a:r>
                <a:rPr lang="zh-CN" altLang="en-US" sz="1400" dirty="0"/>
                <a:t>数据页</a:t>
              </a:r>
              <a:r>
                <a:rPr lang="en-US" altLang="zh-CN" sz="1400" dirty="0"/>
                <a:t>1</a:t>
              </a:r>
              <a:endParaRPr lang="zh-CN" altLang="en-US" sz="1400" dirty="0"/>
            </a:p>
          </p:txBody>
        </p:sp>
        <p:grpSp>
          <p:nvGrpSpPr>
            <p:cNvPr id="51" name="组合 50">
              <a:extLst>
                <a:ext uri="{FF2B5EF4-FFF2-40B4-BE49-F238E27FC236}">
                  <a16:creationId xmlns:a16="http://schemas.microsoft.com/office/drawing/2014/main" id="{1CD88494-96DA-EB9B-E2FB-0E12FE6AF62E}"/>
                </a:ext>
              </a:extLst>
            </p:cNvPr>
            <p:cNvGrpSpPr/>
            <p:nvPr/>
          </p:nvGrpSpPr>
          <p:grpSpPr>
            <a:xfrm>
              <a:off x="1325706" y="3930353"/>
              <a:ext cx="3741658" cy="468000"/>
              <a:chOff x="1347578" y="3930353"/>
              <a:chExt cx="3741658" cy="468000"/>
            </a:xfrm>
          </p:grpSpPr>
          <p:sp>
            <p:nvSpPr>
              <p:cNvPr id="33" name="矩形 32">
                <a:extLst>
                  <a:ext uri="{FF2B5EF4-FFF2-40B4-BE49-F238E27FC236}">
                    <a16:creationId xmlns:a16="http://schemas.microsoft.com/office/drawing/2014/main" id="{0659FDE5-3348-7663-5402-34346217C00F}"/>
                  </a:ext>
                </a:extLst>
              </p:cNvPr>
              <p:cNvSpPr/>
              <p:nvPr/>
            </p:nvSpPr>
            <p:spPr>
              <a:xfrm>
                <a:off x="1347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34" name="矩形 33">
                <a:extLst>
                  <a:ext uri="{FF2B5EF4-FFF2-40B4-BE49-F238E27FC236}">
                    <a16:creationId xmlns:a16="http://schemas.microsoft.com/office/drawing/2014/main" id="{40082C3E-F09D-2F93-E4A2-ACBB4B8B8135}"/>
                  </a:ext>
                </a:extLst>
              </p:cNvPr>
              <p:cNvSpPr/>
              <p:nvPr/>
            </p:nvSpPr>
            <p:spPr>
              <a:xfrm>
                <a:off x="1815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A3</a:t>
                </a:r>
                <a:endParaRPr lang="zh-CN" altLang="en-US" sz="1400" dirty="0"/>
              </a:p>
            </p:txBody>
          </p:sp>
          <p:sp>
            <p:nvSpPr>
              <p:cNvPr id="35" name="矩形 34">
                <a:extLst>
                  <a:ext uri="{FF2B5EF4-FFF2-40B4-BE49-F238E27FC236}">
                    <a16:creationId xmlns:a16="http://schemas.microsoft.com/office/drawing/2014/main" id="{44E93353-FA22-8AC0-2375-A7811930687B}"/>
                  </a:ext>
                </a:extLst>
              </p:cNvPr>
              <p:cNvSpPr/>
              <p:nvPr/>
            </p:nvSpPr>
            <p:spPr>
              <a:xfrm>
                <a:off x="2283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36" name="矩形 35">
                <a:extLst>
                  <a:ext uri="{FF2B5EF4-FFF2-40B4-BE49-F238E27FC236}">
                    <a16:creationId xmlns:a16="http://schemas.microsoft.com/office/drawing/2014/main" id="{F70A720F-9222-77C0-5961-0B31C1B430C1}"/>
                  </a:ext>
                </a:extLst>
              </p:cNvPr>
              <p:cNvSpPr/>
              <p:nvPr/>
            </p:nvSpPr>
            <p:spPr>
              <a:xfrm>
                <a:off x="2751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37" name="矩形 36">
                <a:extLst>
                  <a:ext uri="{FF2B5EF4-FFF2-40B4-BE49-F238E27FC236}">
                    <a16:creationId xmlns:a16="http://schemas.microsoft.com/office/drawing/2014/main" id="{2A8D2ED5-BBFA-B39C-E01C-828643EC0928}"/>
                  </a:ext>
                </a:extLst>
              </p:cNvPr>
              <p:cNvSpPr/>
              <p:nvPr/>
            </p:nvSpPr>
            <p:spPr>
              <a:xfrm>
                <a:off x="3217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38" name="矩形 37">
                <a:extLst>
                  <a:ext uri="{FF2B5EF4-FFF2-40B4-BE49-F238E27FC236}">
                    <a16:creationId xmlns:a16="http://schemas.microsoft.com/office/drawing/2014/main" id="{C7FDAF78-9690-1F40-9947-8EC6E105D4AA}"/>
                  </a:ext>
                </a:extLst>
              </p:cNvPr>
              <p:cNvSpPr/>
              <p:nvPr/>
            </p:nvSpPr>
            <p:spPr>
              <a:xfrm>
                <a:off x="3685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A2</a:t>
                </a:r>
                <a:endParaRPr lang="zh-CN" altLang="en-US" sz="1400" dirty="0"/>
              </a:p>
            </p:txBody>
          </p:sp>
          <p:sp>
            <p:nvSpPr>
              <p:cNvPr id="39" name="矩形 38">
                <a:extLst>
                  <a:ext uri="{FF2B5EF4-FFF2-40B4-BE49-F238E27FC236}">
                    <a16:creationId xmlns:a16="http://schemas.microsoft.com/office/drawing/2014/main" id="{88E9DA09-47E5-4F73-025B-BFD655B79F76}"/>
                  </a:ext>
                </a:extLst>
              </p:cNvPr>
              <p:cNvSpPr/>
              <p:nvPr/>
            </p:nvSpPr>
            <p:spPr>
              <a:xfrm>
                <a:off x="4153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40" name="矩形 39">
                <a:extLst>
                  <a:ext uri="{FF2B5EF4-FFF2-40B4-BE49-F238E27FC236}">
                    <a16:creationId xmlns:a16="http://schemas.microsoft.com/office/drawing/2014/main" id="{46A2FA40-0B83-91F2-3222-5150A56C3E5A}"/>
                  </a:ext>
                </a:extLst>
              </p:cNvPr>
              <p:cNvSpPr/>
              <p:nvPr/>
            </p:nvSpPr>
            <p:spPr>
              <a:xfrm>
                <a:off x="4621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grpSp>
      </p:grpSp>
      <p:grpSp>
        <p:nvGrpSpPr>
          <p:cNvPr id="55" name="组合 54">
            <a:extLst>
              <a:ext uri="{FF2B5EF4-FFF2-40B4-BE49-F238E27FC236}">
                <a16:creationId xmlns:a16="http://schemas.microsoft.com/office/drawing/2014/main" id="{280998F1-8138-42FF-C010-869A41C1871F}"/>
              </a:ext>
            </a:extLst>
          </p:cNvPr>
          <p:cNvGrpSpPr/>
          <p:nvPr/>
        </p:nvGrpSpPr>
        <p:grpSpPr>
          <a:xfrm>
            <a:off x="6579522" y="3544133"/>
            <a:ext cx="4165914" cy="1014517"/>
            <a:chOff x="5941094" y="3544133"/>
            <a:chExt cx="4165914" cy="1014517"/>
          </a:xfrm>
        </p:grpSpPr>
        <p:sp>
          <p:nvSpPr>
            <p:cNvPr id="52" name="矩形 51">
              <a:extLst>
                <a:ext uri="{FF2B5EF4-FFF2-40B4-BE49-F238E27FC236}">
                  <a16:creationId xmlns:a16="http://schemas.microsoft.com/office/drawing/2014/main" id="{62927E5E-B446-786A-9031-1E9825BD43E4}"/>
                </a:ext>
              </a:extLst>
            </p:cNvPr>
            <p:cNvSpPr/>
            <p:nvPr/>
          </p:nvSpPr>
          <p:spPr>
            <a:xfrm>
              <a:off x="5941094" y="3544133"/>
              <a:ext cx="4165914" cy="1014517"/>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t"/>
            <a:lstStyle/>
            <a:p>
              <a:r>
                <a:rPr lang="zh-CN" altLang="en-US" sz="1400" dirty="0"/>
                <a:t>数据页</a:t>
              </a:r>
              <a:r>
                <a:rPr lang="en-US" altLang="zh-CN" sz="1400" dirty="0"/>
                <a:t>2</a:t>
              </a:r>
              <a:endParaRPr lang="zh-CN" altLang="en-US" sz="1400" dirty="0"/>
            </a:p>
          </p:txBody>
        </p:sp>
        <p:grpSp>
          <p:nvGrpSpPr>
            <p:cNvPr id="53" name="组合 52">
              <a:extLst>
                <a:ext uri="{FF2B5EF4-FFF2-40B4-BE49-F238E27FC236}">
                  <a16:creationId xmlns:a16="http://schemas.microsoft.com/office/drawing/2014/main" id="{C3E65EF7-F039-9087-86A5-54D241050BE1}"/>
                </a:ext>
              </a:extLst>
            </p:cNvPr>
            <p:cNvGrpSpPr/>
            <p:nvPr/>
          </p:nvGrpSpPr>
          <p:grpSpPr>
            <a:xfrm>
              <a:off x="6152051" y="3930353"/>
              <a:ext cx="3744000" cy="468000"/>
              <a:chOff x="6259236" y="3930353"/>
              <a:chExt cx="3744000" cy="468000"/>
            </a:xfrm>
          </p:grpSpPr>
          <p:sp>
            <p:nvSpPr>
              <p:cNvPr id="41" name="矩形 40">
                <a:extLst>
                  <a:ext uri="{FF2B5EF4-FFF2-40B4-BE49-F238E27FC236}">
                    <a16:creationId xmlns:a16="http://schemas.microsoft.com/office/drawing/2014/main" id="{BAA89054-5084-DB7F-FE74-7F39E254DA30}"/>
                  </a:ext>
                </a:extLst>
              </p:cNvPr>
              <p:cNvSpPr/>
              <p:nvPr/>
            </p:nvSpPr>
            <p:spPr>
              <a:xfrm>
                <a:off x="6259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42" name="矩形 41">
                <a:extLst>
                  <a:ext uri="{FF2B5EF4-FFF2-40B4-BE49-F238E27FC236}">
                    <a16:creationId xmlns:a16="http://schemas.microsoft.com/office/drawing/2014/main" id="{72FB2E4D-6378-B687-DDE2-85E5D22959D7}"/>
                  </a:ext>
                </a:extLst>
              </p:cNvPr>
              <p:cNvSpPr/>
              <p:nvPr/>
            </p:nvSpPr>
            <p:spPr>
              <a:xfrm>
                <a:off x="6727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A4</a:t>
                </a:r>
                <a:endParaRPr lang="zh-CN" altLang="en-US" sz="1400" dirty="0"/>
              </a:p>
            </p:txBody>
          </p:sp>
          <p:sp>
            <p:nvSpPr>
              <p:cNvPr id="43" name="矩形 42">
                <a:extLst>
                  <a:ext uri="{FF2B5EF4-FFF2-40B4-BE49-F238E27FC236}">
                    <a16:creationId xmlns:a16="http://schemas.microsoft.com/office/drawing/2014/main" id="{6F56DD02-672D-BE33-2084-763E0F92B3DB}"/>
                  </a:ext>
                </a:extLst>
              </p:cNvPr>
              <p:cNvSpPr/>
              <p:nvPr/>
            </p:nvSpPr>
            <p:spPr>
              <a:xfrm>
                <a:off x="7195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B3</a:t>
                </a:r>
                <a:endParaRPr lang="zh-CN" altLang="en-US" sz="1400" dirty="0"/>
              </a:p>
            </p:txBody>
          </p:sp>
          <p:sp>
            <p:nvSpPr>
              <p:cNvPr id="44" name="矩形 43">
                <a:extLst>
                  <a:ext uri="{FF2B5EF4-FFF2-40B4-BE49-F238E27FC236}">
                    <a16:creationId xmlns:a16="http://schemas.microsoft.com/office/drawing/2014/main" id="{FEB27755-29B4-4B73-8ADF-7AFFCBA6F4A8}"/>
                  </a:ext>
                </a:extLst>
              </p:cNvPr>
              <p:cNvSpPr/>
              <p:nvPr/>
            </p:nvSpPr>
            <p:spPr>
              <a:xfrm>
                <a:off x="7663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C3</a:t>
                </a:r>
                <a:endParaRPr lang="zh-CN" altLang="en-US" sz="1400" dirty="0"/>
              </a:p>
            </p:txBody>
          </p:sp>
          <p:sp>
            <p:nvSpPr>
              <p:cNvPr id="45" name="矩形 44">
                <a:extLst>
                  <a:ext uri="{FF2B5EF4-FFF2-40B4-BE49-F238E27FC236}">
                    <a16:creationId xmlns:a16="http://schemas.microsoft.com/office/drawing/2014/main" id="{E3AD9E1C-E33E-DDE9-4331-FA8396E0814F}"/>
                  </a:ext>
                </a:extLst>
              </p:cNvPr>
              <p:cNvSpPr/>
              <p:nvPr/>
            </p:nvSpPr>
            <p:spPr>
              <a:xfrm>
                <a:off x="8131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46" name="矩形 45">
                <a:extLst>
                  <a:ext uri="{FF2B5EF4-FFF2-40B4-BE49-F238E27FC236}">
                    <a16:creationId xmlns:a16="http://schemas.microsoft.com/office/drawing/2014/main" id="{0BDBAAD0-CEB2-5A13-DC6A-BEDAF06E7846}"/>
                  </a:ext>
                </a:extLst>
              </p:cNvPr>
              <p:cNvSpPr/>
              <p:nvPr/>
            </p:nvSpPr>
            <p:spPr>
              <a:xfrm>
                <a:off x="8599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A1</a:t>
                </a:r>
                <a:endParaRPr lang="zh-CN" altLang="en-US" sz="1400" dirty="0"/>
              </a:p>
            </p:txBody>
          </p:sp>
          <p:sp>
            <p:nvSpPr>
              <p:cNvPr id="47" name="矩形 46">
                <a:extLst>
                  <a:ext uri="{FF2B5EF4-FFF2-40B4-BE49-F238E27FC236}">
                    <a16:creationId xmlns:a16="http://schemas.microsoft.com/office/drawing/2014/main" id="{22B58AB9-CD34-C935-F665-4735589A547A}"/>
                  </a:ext>
                </a:extLst>
              </p:cNvPr>
              <p:cNvSpPr/>
              <p:nvPr/>
            </p:nvSpPr>
            <p:spPr>
              <a:xfrm>
                <a:off x="9067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48" name="矩形 47">
                <a:extLst>
                  <a:ext uri="{FF2B5EF4-FFF2-40B4-BE49-F238E27FC236}">
                    <a16:creationId xmlns:a16="http://schemas.microsoft.com/office/drawing/2014/main" id="{61CA3FAC-A5DA-47C5-56DB-B2C4F3EDC8AA}"/>
                  </a:ext>
                </a:extLst>
              </p:cNvPr>
              <p:cNvSpPr/>
              <p:nvPr/>
            </p:nvSpPr>
            <p:spPr>
              <a:xfrm>
                <a:off x="9535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C4</a:t>
                </a:r>
                <a:endParaRPr lang="zh-CN" altLang="en-US" sz="1400" dirty="0"/>
              </a:p>
            </p:txBody>
          </p:sp>
        </p:grpSp>
      </p:grpSp>
      <p:cxnSp>
        <p:nvCxnSpPr>
          <p:cNvPr id="56" name="直接箭头连接符 55">
            <a:extLst>
              <a:ext uri="{FF2B5EF4-FFF2-40B4-BE49-F238E27FC236}">
                <a16:creationId xmlns:a16="http://schemas.microsoft.com/office/drawing/2014/main" id="{DFEE98AB-BC90-49B4-704B-9E75697A937B}"/>
              </a:ext>
            </a:extLst>
          </p:cNvPr>
          <p:cNvCxnSpPr>
            <a:cxnSpLocks/>
            <a:stCxn id="50" idx="3"/>
            <a:endCxn id="52" idx="1"/>
          </p:cNvCxnSpPr>
          <p:nvPr/>
        </p:nvCxnSpPr>
        <p:spPr>
          <a:xfrm>
            <a:off x="5599778" y="4051391"/>
            <a:ext cx="979744"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81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74557-FDE9-B208-9102-9BD582B95EF8}"/>
              </a:ext>
            </a:extLst>
          </p:cNvPr>
          <p:cNvSpPr>
            <a:spLocks noGrp="1"/>
          </p:cNvSpPr>
          <p:nvPr>
            <p:ph type="title"/>
          </p:nvPr>
        </p:nvSpPr>
        <p:spPr>
          <a:xfrm>
            <a:off x="660400" y="548569"/>
            <a:ext cx="10858500" cy="480131"/>
          </a:xfrm>
        </p:spPr>
        <p:txBody>
          <a:bodyPr/>
          <a:lstStyle/>
          <a:p>
            <a:r>
              <a:rPr lang="zh-CN" altLang="en-US" dirty="0"/>
              <a:t>索引碎片</a:t>
            </a:r>
          </a:p>
        </p:txBody>
      </p:sp>
      <p:sp>
        <p:nvSpPr>
          <p:cNvPr id="4" name="灯片编号占位符 3">
            <a:extLst>
              <a:ext uri="{FF2B5EF4-FFF2-40B4-BE49-F238E27FC236}">
                <a16:creationId xmlns:a16="http://schemas.microsoft.com/office/drawing/2014/main" id="{396CA3D2-5757-4F18-74E0-A9FE320CF15A}"/>
              </a:ext>
            </a:extLst>
          </p:cNvPr>
          <p:cNvSpPr>
            <a:spLocks noGrp="1"/>
          </p:cNvSpPr>
          <p:nvPr>
            <p:ph type="sldNum" sz="quarter" idx="12"/>
          </p:nvPr>
        </p:nvSpPr>
        <p:spPr/>
        <p:txBody>
          <a:bodyPr/>
          <a:lstStyle/>
          <a:p>
            <a:fld id="{7F65B630-C7FF-41C0-9923-C5E5E29EED81}" type="slidenum">
              <a:rPr lang="zh-CN" altLang="en-US" smtClean="0"/>
              <a:t>34</a:t>
            </a:fld>
            <a:endParaRPr lang="zh-CN" altLang="en-US"/>
          </a:p>
        </p:txBody>
      </p:sp>
      <p:sp>
        <p:nvSpPr>
          <p:cNvPr id="29" name="ïsḻídê">
            <a:extLst>
              <a:ext uri="{FF2B5EF4-FFF2-40B4-BE49-F238E27FC236}">
                <a16:creationId xmlns:a16="http://schemas.microsoft.com/office/drawing/2014/main" id="{7D79C34D-C799-565E-5CB1-7F1ABB86E066}"/>
              </a:ext>
            </a:extLst>
          </p:cNvPr>
          <p:cNvSpPr/>
          <p:nvPr/>
        </p:nvSpPr>
        <p:spPr>
          <a:xfrm>
            <a:off x="660400" y="5826323"/>
            <a:ext cx="754465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lang="zh-CN" altLang="en-US" sz="1400" dirty="0"/>
              <a:t>备注：实际的拆分页逻辑比这复杂很多，此处只是描述拆分页的概念，与实际存在差异。</a:t>
            </a:r>
            <a:endParaRPr lang="en-US" altLang="zh-CN" sz="1400" dirty="0"/>
          </a:p>
        </p:txBody>
      </p:sp>
      <p:grpSp>
        <p:nvGrpSpPr>
          <p:cNvPr id="5" name="组合 4">
            <a:extLst>
              <a:ext uri="{FF2B5EF4-FFF2-40B4-BE49-F238E27FC236}">
                <a16:creationId xmlns:a16="http://schemas.microsoft.com/office/drawing/2014/main" id="{A4F5C43A-498E-4C9C-1228-396F3D4BEC34}"/>
              </a:ext>
            </a:extLst>
          </p:cNvPr>
          <p:cNvGrpSpPr/>
          <p:nvPr/>
        </p:nvGrpSpPr>
        <p:grpSpPr>
          <a:xfrm>
            <a:off x="887678" y="1459617"/>
            <a:ext cx="7317374" cy="797245"/>
            <a:chOff x="1433864" y="4921347"/>
            <a:chExt cx="9311572" cy="1014518"/>
          </a:xfrm>
        </p:grpSpPr>
        <p:grpSp>
          <p:nvGrpSpPr>
            <p:cNvPr id="6" name="组合 5">
              <a:extLst>
                <a:ext uri="{FF2B5EF4-FFF2-40B4-BE49-F238E27FC236}">
                  <a16:creationId xmlns:a16="http://schemas.microsoft.com/office/drawing/2014/main" id="{8538CD66-7C77-037F-EBAE-297DC6044EEC}"/>
                </a:ext>
              </a:extLst>
            </p:cNvPr>
            <p:cNvGrpSpPr/>
            <p:nvPr/>
          </p:nvGrpSpPr>
          <p:grpSpPr>
            <a:xfrm>
              <a:off x="1433864" y="4921347"/>
              <a:ext cx="4165914" cy="1014517"/>
              <a:chOff x="1113578" y="3544134"/>
              <a:chExt cx="4165914" cy="1014517"/>
            </a:xfrm>
          </p:grpSpPr>
          <p:sp>
            <p:nvSpPr>
              <p:cNvPr id="19" name="矩形 18">
                <a:extLst>
                  <a:ext uri="{FF2B5EF4-FFF2-40B4-BE49-F238E27FC236}">
                    <a16:creationId xmlns:a16="http://schemas.microsoft.com/office/drawing/2014/main" id="{02E4B364-72DE-74BA-B23F-4B378321E440}"/>
                  </a:ext>
                </a:extLst>
              </p:cNvPr>
              <p:cNvSpPr/>
              <p:nvPr/>
            </p:nvSpPr>
            <p:spPr>
              <a:xfrm>
                <a:off x="1113578" y="3544134"/>
                <a:ext cx="4165914" cy="1014517"/>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t"/>
              <a:lstStyle/>
              <a:p>
                <a:r>
                  <a:rPr lang="zh-CN" altLang="en-US" sz="1400" dirty="0"/>
                  <a:t>数据页</a:t>
                </a:r>
                <a:r>
                  <a:rPr lang="en-US" altLang="zh-CN" sz="1400" dirty="0"/>
                  <a:t>1</a:t>
                </a:r>
                <a:endParaRPr lang="zh-CN" altLang="en-US" sz="1400" dirty="0"/>
              </a:p>
            </p:txBody>
          </p:sp>
          <p:grpSp>
            <p:nvGrpSpPr>
              <p:cNvPr id="20" name="组合 19">
                <a:extLst>
                  <a:ext uri="{FF2B5EF4-FFF2-40B4-BE49-F238E27FC236}">
                    <a16:creationId xmlns:a16="http://schemas.microsoft.com/office/drawing/2014/main" id="{950611FC-0E5A-FA15-A242-804F0DF95DE9}"/>
                  </a:ext>
                </a:extLst>
              </p:cNvPr>
              <p:cNvGrpSpPr/>
              <p:nvPr/>
            </p:nvGrpSpPr>
            <p:grpSpPr>
              <a:xfrm>
                <a:off x="1325706" y="3930353"/>
                <a:ext cx="3741658" cy="468000"/>
                <a:chOff x="1347578" y="3930353"/>
                <a:chExt cx="3741658" cy="468000"/>
              </a:xfrm>
            </p:grpSpPr>
            <p:sp>
              <p:nvSpPr>
                <p:cNvPr id="21" name="矩形 20">
                  <a:extLst>
                    <a:ext uri="{FF2B5EF4-FFF2-40B4-BE49-F238E27FC236}">
                      <a16:creationId xmlns:a16="http://schemas.microsoft.com/office/drawing/2014/main" id="{67C9C603-743A-B4E8-EF66-81E91C6A7570}"/>
                    </a:ext>
                  </a:extLst>
                </p:cNvPr>
                <p:cNvSpPr/>
                <p:nvPr/>
              </p:nvSpPr>
              <p:spPr>
                <a:xfrm>
                  <a:off x="1347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a:t>
                  </a:r>
                  <a:endParaRPr lang="zh-CN" altLang="en-US" sz="1400" dirty="0"/>
                </a:p>
              </p:txBody>
            </p:sp>
            <p:sp>
              <p:nvSpPr>
                <p:cNvPr id="22" name="矩形 21">
                  <a:extLst>
                    <a:ext uri="{FF2B5EF4-FFF2-40B4-BE49-F238E27FC236}">
                      <a16:creationId xmlns:a16="http://schemas.microsoft.com/office/drawing/2014/main" id="{C07F3450-14E2-5D44-18CE-56C4EB7B09EE}"/>
                    </a:ext>
                  </a:extLst>
                </p:cNvPr>
                <p:cNvSpPr/>
                <p:nvPr/>
              </p:nvSpPr>
              <p:spPr>
                <a:xfrm>
                  <a:off x="1815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2</a:t>
                  </a:r>
                  <a:endParaRPr lang="zh-CN" altLang="en-US" sz="1400" dirty="0"/>
                </a:p>
              </p:txBody>
            </p:sp>
            <p:sp>
              <p:nvSpPr>
                <p:cNvPr id="23" name="矩形 22">
                  <a:extLst>
                    <a:ext uri="{FF2B5EF4-FFF2-40B4-BE49-F238E27FC236}">
                      <a16:creationId xmlns:a16="http://schemas.microsoft.com/office/drawing/2014/main" id="{0C5369A6-0AF7-658C-4B57-2A0A8AF87F3B}"/>
                    </a:ext>
                  </a:extLst>
                </p:cNvPr>
                <p:cNvSpPr/>
                <p:nvPr/>
              </p:nvSpPr>
              <p:spPr>
                <a:xfrm>
                  <a:off x="2283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3</a:t>
                  </a:r>
                  <a:endParaRPr lang="zh-CN" altLang="en-US" sz="1400" dirty="0"/>
                </a:p>
              </p:txBody>
            </p:sp>
            <p:sp>
              <p:nvSpPr>
                <p:cNvPr id="24" name="矩形 23">
                  <a:extLst>
                    <a:ext uri="{FF2B5EF4-FFF2-40B4-BE49-F238E27FC236}">
                      <a16:creationId xmlns:a16="http://schemas.microsoft.com/office/drawing/2014/main" id="{8EB5B3CF-52B4-54A7-4821-A2707DB05F4B}"/>
                    </a:ext>
                  </a:extLst>
                </p:cNvPr>
                <p:cNvSpPr/>
                <p:nvPr/>
              </p:nvSpPr>
              <p:spPr>
                <a:xfrm>
                  <a:off x="2751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4</a:t>
                  </a:r>
                  <a:endParaRPr lang="zh-CN" altLang="en-US" sz="1400" dirty="0"/>
                </a:p>
              </p:txBody>
            </p:sp>
            <p:sp>
              <p:nvSpPr>
                <p:cNvPr id="25" name="矩形 24">
                  <a:extLst>
                    <a:ext uri="{FF2B5EF4-FFF2-40B4-BE49-F238E27FC236}">
                      <a16:creationId xmlns:a16="http://schemas.microsoft.com/office/drawing/2014/main" id="{F55FD8C9-90E7-E4EC-91E6-F33D662FB5A1}"/>
                    </a:ext>
                  </a:extLst>
                </p:cNvPr>
                <p:cNvSpPr/>
                <p:nvPr/>
              </p:nvSpPr>
              <p:spPr>
                <a:xfrm>
                  <a:off x="3217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5</a:t>
                  </a:r>
                  <a:endParaRPr lang="zh-CN" altLang="en-US" sz="1400" dirty="0"/>
                </a:p>
              </p:txBody>
            </p:sp>
            <p:sp>
              <p:nvSpPr>
                <p:cNvPr id="26" name="矩形 25">
                  <a:extLst>
                    <a:ext uri="{FF2B5EF4-FFF2-40B4-BE49-F238E27FC236}">
                      <a16:creationId xmlns:a16="http://schemas.microsoft.com/office/drawing/2014/main" id="{165ED922-3320-1FD4-A186-E7AF55DC35E0}"/>
                    </a:ext>
                  </a:extLst>
                </p:cNvPr>
                <p:cNvSpPr/>
                <p:nvPr/>
              </p:nvSpPr>
              <p:spPr>
                <a:xfrm>
                  <a:off x="3685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6</a:t>
                  </a:r>
                  <a:endParaRPr lang="zh-CN" altLang="en-US" sz="1400" dirty="0"/>
                </a:p>
              </p:txBody>
            </p:sp>
            <p:sp>
              <p:nvSpPr>
                <p:cNvPr id="27" name="矩形 26">
                  <a:extLst>
                    <a:ext uri="{FF2B5EF4-FFF2-40B4-BE49-F238E27FC236}">
                      <a16:creationId xmlns:a16="http://schemas.microsoft.com/office/drawing/2014/main" id="{CB22F10E-F13B-449E-5D7C-CEBE0A6EEAE7}"/>
                    </a:ext>
                  </a:extLst>
                </p:cNvPr>
                <p:cNvSpPr/>
                <p:nvPr/>
              </p:nvSpPr>
              <p:spPr>
                <a:xfrm>
                  <a:off x="4153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7</a:t>
                  </a:r>
                  <a:endParaRPr lang="zh-CN" altLang="en-US" sz="1400" dirty="0"/>
                </a:p>
              </p:txBody>
            </p:sp>
            <p:sp>
              <p:nvSpPr>
                <p:cNvPr id="28" name="矩形 27">
                  <a:extLst>
                    <a:ext uri="{FF2B5EF4-FFF2-40B4-BE49-F238E27FC236}">
                      <a16:creationId xmlns:a16="http://schemas.microsoft.com/office/drawing/2014/main" id="{5F4D2C59-20D9-069F-D58D-ECD4CB99BBF2}"/>
                    </a:ext>
                  </a:extLst>
                </p:cNvPr>
                <p:cNvSpPr/>
                <p:nvPr/>
              </p:nvSpPr>
              <p:spPr>
                <a:xfrm>
                  <a:off x="4621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8</a:t>
                  </a:r>
                  <a:endParaRPr lang="zh-CN" altLang="en-US" sz="1400" dirty="0"/>
                </a:p>
              </p:txBody>
            </p:sp>
          </p:grpSp>
        </p:grpSp>
        <p:grpSp>
          <p:nvGrpSpPr>
            <p:cNvPr id="7" name="组合 6">
              <a:extLst>
                <a:ext uri="{FF2B5EF4-FFF2-40B4-BE49-F238E27FC236}">
                  <a16:creationId xmlns:a16="http://schemas.microsoft.com/office/drawing/2014/main" id="{B67C15C3-57D7-307D-4AA7-F20A378355DA}"/>
                </a:ext>
              </a:extLst>
            </p:cNvPr>
            <p:cNvGrpSpPr/>
            <p:nvPr/>
          </p:nvGrpSpPr>
          <p:grpSpPr>
            <a:xfrm>
              <a:off x="6579522" y="4921348"/>
              <a:ext cx="4165914" cy="1014517"/>
              <a:chOff x="5941094" y="3544133"/>
              <a:chExt cx="4165914" cy="1014517"/>
            </a:xfrm>
          </p:grpSpPr>
          <p:sp>
            <p:nvSpPr>
              <p:cNvPr id="9" name="矩形 8">
                <a:extLst>
                  <a:ext uri="{FF2B5EF4-FFF2-40B4-BE49-F238E27FC236}">
                    <a16:creationId xmlns:a16="http://schemas.microsoft.com/office/drawing/2014/main" id="{07CFAD78-44C9-8549-DB19-E4E73DA2937C}"/>
                  </a:ext>
                </a:extLst>
              </p:cNvPr>
              <p:cNvSpPr/>
              <p:nvPr/>
            </p:nvSpPr>
            <p:spPr>
              <a:xfrm>
                <a:off x="5941094" y="3544133"/>
                <a:ext cx="4165914" cy="1014517"/>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t"/>
              <a:lstStyle/>
              <a:p>
                <a:r>
                  <a:rPr lang="zh-CN" altLang="en-US" sz="1400" dirty="0"/>
                  <a:t>数据页</a:t>
                </a:r>
                <a:r>
                  <a:rPr lang="en-US" altLang="zh-CN" sz="1400" dirty="0"/>
                  <a:t>2</a:t>
                </a:r>
                <a:endParaRPr lang="zh-CN" altLang="en-US" sz="1400" dirty="0"/>
              </a:p>
            </p:txBody>
          </p:sp>
          <p:grpSp>
            <p:nvGrpSpPr>
              <p:cNvPr id="10" name="组合 9">
                <a:extLst>
                  <a:ext uri="{FF2B5EF4-FFF2-40B4-BE49-F238E27FC236}">
                    <a16:creationId xmlns:a16="http://schemas.microsoft.com/office/drawing/2014/main" id="{A5E64CC5-66F6-72D1-C427-4688961FB8F7}"/>
                  </a:ext>
                </a:extLst>
              </p:cNvPr>
              <p:cNvGrpSpPr/>
              <p:nvPr/>
            </p:nvGrpSpPr>
            <p:grpSpPr>
              <a:xfrm>
                <a:off x="6152051" y="3930353"/>
                <a:ext cx="3744000" cy="468000"/>
                <a:chOff x="6259236" y="3930353"/>
                <a:chExt cx="3744000" cy="468000"/>
              </a:xfrm>
            </p:grpSpPr>
            <p:sp>
              <p:nvSpPr>
                <p:cNvPr id="11" name="矩形 10">
                  <a:extLst>
                    <a:ext uri="{FF2B5EF4-FFF2-40B4-BE49-F238E27FC236}">
                      <a16:creationId xmlns:a16="http://schemas.microsoft.com/office/drawing/2014/main" id="{60668A6B-65A5-E52C-F998-FC956671244F}"/>
                    </a:ext>
                  </a:extLst>
                </p:cNvPr>
                <p:cNvSpPr/>
                <p:nvPr/>
              </p:nvSpPr>
              <p:spPr>
                <a:xfrm>
                  <a:off x="6259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9</a:t>
                  </a:r>
                  <a:endParaRPr lang="zh-CN" altLang="en-US" sz="1400" dirty="0"/>
                </a:p>
              </p:txBody>
            </p:sp>
            <p:sp>
              <p:nvSpPr>
                <p:cNvPr id="12" name="矩形 11">
                  <a:extLst>
                    <a:ext uri="{FF2B5EF4-FFF2-40B4-BE49-F238E27FC236}">
                      <a16:creationId xmlns:a16="http://schemas.microsoft.com/office/drawing/2014/main" id="{F5725D2B-4E9B-C417-8187-1B484869BEFB}"/>
                    </a:ext>
                  </a:extLst>
                </p:cNvPr>
                <p:cNvSpPr/>
                <p:nvPr/>
              </p:nvSpPr>
              <p:spPr>
                <a:xfrm>
                  <a:off x="6727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10</a:t>
                  </a:r>
                  <a:endParaRPr lang="zh-CN" altLang="en-US" sz="1400" dirty="0"/>
                </a:p>
              </p:txBody>
            </p:sp>
            <p:sp>
              <p:nvSpPr>
                <p:cNvPr id="13" name="矩形 12">
                  <a:extLst>
                    <a:ext uri="{FF2B5EF4-FFF2-40B4-BE49-F238E27FC236}">
                      <a16:creationId xmlns:a16="http://schemas.microsoft.com/office/drawing/2014/main" id="{40E41876-735C-FC3C-EB88-F82369B3F228}"/>
                    </a:ext>
                  </a:extLst>
                </p:cNvPr>
                <p:cNvSpPr/>
                <p:nvPr/>
              </p:nvSpPr>
              <p:spPr>
                <a:xfrm>
                  <a:off x="7195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11</a:t>
                  </a:r>
                  <a:endParaRPr lang="zh-CN" altLang="en-US" sz="1400" dirty="0"/>
                </a:p>
              </p:txBody>
            </p:sp>
            <p:sp>
              <p:nvSpPr>
                <p:cNvPr id="14" name="矩形 13">
                  <a:extLst>
                    <a:ext uri="{FF2B5EF4-FFF2-40B4-BE49-F238E27FC236}">
                      <a16:creationId xmlns:a16="http://schemas.microsoft.com/office/drawing/2014/main" id="{730CF24F-A00D-9E0C-764B-4A6897B8C014}"/>
                    </a:ext>
                  </a:extLst>
                </p:cNvPr>
                <p:cNvSpPr/>
                <p:nvPr/>
              </p:nvSpPr>
              <p:spPr>
                <a:xfrm>
                  <a:off x="7663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12</a:t>
                  </a:r>
                  <a:endParaRPr lang="zh-CN" altLang="en-US" sz="1400" dirty="0"/>
                </a:p>
              </p:txBody>
            </p:sp>
            <p:sp>
              <p:nvSpPr>
                <p:cNvPr id="15" name="矩形 14">
                  <a:extLst>
                    <a:ext uri="{FF2B5EF4-FFF2-40B4-BE49-F238E27FC236}">
                      <a16:creationId xmlns:a16="http://schemas.microsoft.com/office/drawing/2014/main" id="{DE4179D2-D3D3-C845-8E60-7193F82217BD}"/>
                    </a:ext>
                  </a:extLst>
                </p:cNvPr>
                <p:cNvSpPr/>
                <p:nvPr/>
              </p:nvSpPr>
              <p:spPr>
                <a:xfrm>
                  <a:off x="8131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13</a:t>
                  </a:r>
                  <a:endParaRPr lang="zh-CN" altLang="en-US" sz="1400" dirty="0"/>
                </a:p>
              </p:txBody>
            </p:sp>
            <p:sp>
              <p:nvSpPr>
                <p:cNvPr id="16" name="矩形 15">
                  <a:extLst>
                    <a:ext uri="{FF2B5EF4-FFF2-40B4-BE49-F238E27FC236}">
                      <a16:creationId xmlns:a16="http://schemas.microsoft.com/office/drawing/2014/main" id="{14A7F149-496F-D3B1-8CED-95599BFA54B0}"/>
                    </a:ext>
                  </a:extLst>
                </p:cNvPr>
                <p:cNvSpPr/>
                <p:nvPr/>
              </p:nvSpPr>
              <p:spPr>
                <a:xfrm>
                  <a:off x="8599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14</a:t>
                  </a:r>
                  <a:endParaRPr lang="zh-CN" altLang="en-US" sz="1400" dirty="0"/>
                </a:p>
              </p:txBody>
            </p:sp>
            <p:sp>
              <p:nvSpPr>
                <p:cNvPr id="17" name="矩形 16">
                  <a:extLst>
                    <a:ext uri="{FF2B5EF4-FFF2-40B4-BE49-F238E27FC236}">
                      <a16:creationId xmlns:a16="http://schemas.microsoft.com/office/drawing/2014/main" id="{4E296E84-0616-ADD3-9447-6E8F84554AB6}"/>
                    </a:ext>
                  </a:extLst>
                </p:cNvPr>
                <p:cNvSpPr/>
                <p:nvPr/>
              </p:nvSpPr>
              <p:spPr>
                <a:xfrm>
                  <a:off x="9067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15</a:t>
                  </a:r>
                  <a:endParaRPr lang="zh-CN" altLang="en-US" sz="1400" dirty="0"/>
                </a:p>
              </p:txBody>
            </p:sp>
            <p:sp>
              <p:nvSpPr>
                <p:cNvPr id="18" name="矩形 17">
                  <a:extLst>
                    <a:ext uri="{FF2B5EF4-FFF2-40B4-BE49-F238E27FC236}">
                      <a16:creationId xmlns:a16="http://schemas.microsoft.com/office/drawing/2014/main" id="{47FCBCA8-3820-7644-DAEC-FC3E8226C30D}"/>
                    </a:ext>
                  </a:extLst>
                </p:cNvPr>
                <p:cNvSpPr/>
                <p:nvPr/>
              </p:nvSpPr>
              <p:spPr>
                <a:xfrm>
                  <a:off x="9535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16</a:t>
                  </a:r>
                  <a:endParaRPr lang="zh-CN" altLang="en-US" sz="1400" dirty="0"/>
                </a:p>
              </p:txBody>
            </p:sp>
          </p:grpSp>
        </p:grpSp>
        <p:cxnSp>
          <p:nvCxnSpPr>
            <p:cNvPr id="8" name="直接箭头连接符 7">
              <a:extLst>
                <a:ext uri="{FF2B5EF4-FFF2-40B4-BE49-F238E27FC236}">
                  <a16:creationId xmlns:a16="http://schemas.microsoft.com/office/drawing/2014/main" id="{C04C2330-5BD4-C6F5-4927-A0E7BE523080}"/>
                </a:ext>
              </a:extLst>
            </p:cNvPr>
            <p:cNvCxnSpPr>
              <a:cxnSpLocks/>
              <a:stCxn id="19" idx="3"/>
              <a:endCxn id="9" idx="1"/>
            </p:cNvCxnSpPr>
            <p:nvPr/>
          </p:nvCxnSpPr>
          <p:spPr>
            <a:xfrm>
              <a:off x="5599778" y="5428606"/>
              <a:ext cx="979744"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D1863196-8F82-4378-4D4A-F6C6CCA2B27B}"/>
              </a:ext>
            </a:extLst>
          </p:cNvPr>
          <p:cNvGrpSpPr/>
          <p:nvPr/>
        </p:nvGrpSpPr>
        <p:grpSpPr>
          <a:xfrm>
            <a:off x="887678" y="2560367"/>
            <a:ext cx="7317374" cy="2000066"/>
            <a:chOff x="887678" y="2560367"/>
            <a:chExt cx="7317374" cy="2000066"/>
          </a:xfrm>
        </p:grpSpPr>
        <p:sp>
          <p:nvSpPr>
            <p:cNvPr id="44" name="矩形 43">
              <a:extLst>
                <a:ext uri="{FF2B5EF4-FFF2-40B4-BE49-F238E27FC236}">
                  <a16:creationId xmlns:a16="http://schemas.microsoft.com/office/drawing/2014/main" id="{3CDE8AD7-D44D-4267-48F2-0C37029F6562}"/>
                </a:ext>
              </a:extLst>
            </p:cNvPr>
            <p:cNvSpPr/>
            <p:nvPr/>
          </p:nvSpPr>
          <p:spPr>
            <a:xfrm>
              <a:off x="887678" y="2560367"/>
              <a:ext cx="3273728" cy="797245"/>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t"/>
            <a:lstStyle/>
            <a:p>
              <a:r>
                <a:rPr lang="zh-CN" altLang="en-US" sz="1400" dirty="0"/>
                <a:t>数据页</a:t>
              </a:r>
              <a:r>
                <a:rPr lang="en-US" altLang="zh-CN" sz="1400" dirty="0"/>
                <a:t>1</a:t>
              </a:r>
              <a:endParaRPr lang="zh-CN" altLang="en-US" sz="1400" dirty="0"/>
            </a:p>
          </p:txBody>
        </p:sp>
        <p:grpSp>
          <p:nvGrpSpPr>
            <p:cNvPr id="45" name="组合 44">
              <a:extLst>
                <a:ext uri="{FF2B5EF4-FFF2-40B4-BE49-F238E27FC236}">
                  <a16:creationId xmlns:a16="http://schemas.microsoft.com/office/drawing/2014/main" id="{91059905-0DA2-E9CC-D342-7E5ADD1A901A}"/>
                </a:ext>
              </a:extLst>
            </p:cNvPr>
            <p:cNvGrpSpPr/>
            <p:nvPr/>
          </p:nvGrpSpPr>
          <p:grpSpPr>
            <a:xfrm>
              <a:off x="1054376" y="2863872"/>
              <a:ext cx="2940332" cy="367772"/>
              <a:chOff x="1347578" y="3930353"/>
              <a:chExt cx="3741658" cy="468000"/>
            </a:xfrm>
          </p:grpSpPr>
          <p:sp>
            <p:nvSpPr>
              <p:cNvPr id="46" name="矩形 45">
                <a:extLst>
                  <a:ext uri="{FF2B5EF4-FFF2-40B4-BE49-F238E27FC236}">
                    <a16:creationId xmlns:a16="http://schemas.microsoft.com/office/drawing/2014/main" id="{75766F37-E3D9-B91B-FB40-4C901B0C19BB}"/>
                  </a:ext>
                </a:extLst>
              </p:cNvPr>
              <p:cNvSpPr/>
              <p:nvPr/>
            </p:nvSpPr>
            <p:spPr>
              <a:xfrm>
                <a:off x="1347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a:t>
                </a:r>
                <a:endParaRPr lang="zh-CN" altLang="en-US" sz="1400" dirty="0"/>
              </a:p>
            </p:txBody>
          </p:sp>
          <p:sp>
            <p:nvSpPr>
              <p:cNvPr id="47" name="矩形 46">
                <a:extLst>
                  <a:ext uri="{FF2B5EF4-FFF2-40B4-BE49-F238E27FC236}">
                    <a16:creationId xmlns:a16="http://schemas.microsoft.com/office/drawing/2014/main" id="{17E4E0A7-62AD-FCDA-568B-05007724F4BA}"/>
                  </a:ext>
                </a:extLst>
              </p:cNvPr>
              <p:cNvSpPr/>
              <p:nvPr/>
            </p:nvSpPr>
            <p:spPr>
              <a:xfrm>
                <a:off x="1815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2</a:t>
                </a:r>
                <a:endParaRPr lang="zh-CN" altLang="en-US" sz="1400" dirty="0"/>
              </a:p>
            </p:txBody>
          </p:sp>
          <p:sp>
            <p:nvSpPr>
              <p:cNvPr id="48" name="矩形 47">
                <a:extLst>
                  <a:ext uri="{FF2B5EF4-FFF2-40B4-BE49-F238E27FC236}">
                    <a16:creationId xmlns:a16="http://schemas.microsoft.com/office/drawing/2014/main" id="{FC2FB5CD-EF63-C5D2-BCC4-37611BDCE453}"/>
                  </a:ext>
                </a:extLst>
              </p:cNvPr>
              <p:cNvSpPr/>
              <p:nvPr/>
            </p:nvSpPr>
            <p:spPr>
              <a:xfrm>
                <a:off x="2283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3</a:t>
                </a:r>
                <a:endParaRPr lang="zh-CN" altLang="en-US" sz="1400" dirty="0"/>
              </a:p>
            </p:txBody>
          </p:sp>
          <p:sp>
            <p:nvSpPr>
              <p:cNvPr id="49" name="矩形 48">
                <a:extLst>
                  <a:ext uri="{FF2B5EF4-FFF2-40B4-BE49-F238E27FC236}">
                    <a16:creationId xmlns:a16="http://schemas.microsoft.com/office/drawing/2014/main" id="{ABE0ED2D-0A60-CEAF-A14B-46D333C1E89D}"/>
                  </a:ext>
                </a:extLst>
              </p:cNvPr>
              <p:cNvSpPr/>
              <p:nvPr/>
            </p:nvSpPr>
            <p:spPr>
              <a:xfrm>
                <a:off x="2751578"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4</a:t>
                </a:r>
                <a:endParaRPr lang="zh-CN" altLang="en-US" sz="1400" dirty="0"/>
              </a:p>
            </p:txBody>
          </p:sp>
          <p:sp>
            <p:nvSpPr>
              <p:cNvPr id="50" name="矩形 49">
                <a:extLst>
                  <a:ext uri="{FF2B5EF4-FFF2-40B4-BE49-F238E27FC236}">
                    <a16:creationId xmlns:a16="http://schemas.microsoft.com/office/drawing/2014/main" id="{8716D3CB-935E-7DDD-E22D-1EF2DD0FED59}"/>
                  </a:ext>
                </a:extLst>
              </p:cNvPr>
              <p:cNvSpPr/>
              <p:nvPr/>
            </p:nvSpPr>
            <p:spPr>
              <a:xfrm>
                <a:off x="3217236" y="3930353"/>
                <a:ext cx="1872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5</a:t>
                </a:r>
                <a:endParaRPr lang="zh-CN" altLang="en-US" sz="1400" dirty="0"/>
              </a:p>
            </p:txBody>
          </p:sp>
        </p:grpSp>
        <p:grpSp>
          <p:nvGrpSpPr>
            <p:cNvPr id="32" name="组合 31">
              <a:extLst>
                <a:ext uri="{FF2B5EF4-FFF2-40B4-BE49-F238E27FC236}">
                  <a16:creationId xmlns:a16="http://schemas.microsoft.com/office/drawing/2014/main" id="{3B81998C-6A2A-78C1-156F-672248BCEE03}"/>
                </a:ext>
              </a:extLst>
            </p:cNvPr>
            <p:cNvGrpSpPr/>
            <p:nvPr/>
          </p:nvGrpSpPr>
          <p:grpSpPr>
            <a:xfrm>
              <a:off x="4931324" y="2560367"/>
              <a:ext cx="3273728" cy="797245"/>
              <a:chOff x="5941094" y="3544133"/>
              <a:chExt cx="4165914" cy="1014517"/>
            </a:xfrm>
          </p:grpSpPr>
          <p:sp>
            <p:nvSpPr>
              <p:cNvPr id="34" name="矩形 33">
                <a:extLst>
                  <a:ext uri="{FF2B5EF4-FFF2-40B4-BE49-F238E27FC236}">
                    <a16:creationId xmlns:a16="http://schemas.microsoft.com/office/drawing/2014/main" id="{05D7B444-AC5D-239D-4FB6-13C71BE87BF6}"/>
                  </a:ext>
                </a:extLst>
              </p:cNvPr>
              <p:cNvSpPr/>
              <p:nvPr/>
            </p:nvSpPr>
            <p:spPr>
              <a:xfrm>
                <a:off x="5941094" y="3544133"/>
                <a:ext cx="4165914" cy="1014517"/>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t"/>
              <a:lstStyle/>
              <a:p>
                <a:r>
                  <a:rPr lang="zh-CN" altLang="en-US" sz="1400" dirty="0"/>
                  <a:t>数据页</a:t>
                </a:r>
                <a:r>
                  <a:rPr lang="en-US" altLang="zh-CN" sz="1400" dirty="0"/>
                  <a:t>2</a:t>
                </a:r>
                <a:endParaRPr lang="zh-CN" altLang="en-US" sz="1400" dirty="0"/>
              </a:p>
            </p:txBody>
          </p:sp>
          <p:grpSp>
            <p:nvGrpSpPr>
              <p:cNvPr id="35" name="组合 34">
                <a:extLst>
                  <a:ext uri="{FF2B5EF4-FFF2-40B4-BE49-F238E27FC236}">
                    <a16:creationId xmlns:a16="http://schemas.microsoft.com/office/drawing/2014/main" id="{A38AB0C6-ED5D-BD15-9A30-52BAF56124D5}"/>
                  </a:ext>
                </a:extLst>
              </p:cNvPr>
              <p:cNvGrpSpPr/>
              <p:nvPr/>
            </p:nvGrpSpPr>
            <p:grpSpPr>
              <a:xfrm>
                <a:off x="6152051" y="3930353"/>
                <a:ext cx="3744000" cy="468000"/>
                <a:chOff x="6259236" y="3930353"/>
                <a:chExt cx="3744000" cy="468000"/>
              </a:xfrm>
            </p:grpSpPr>
            <p:sp>
              <p:nvSpPr>
                <p:cNvPr id="36" name="矩形 35">
                  <a:extLst>
                    <a:ext uri="{FF2B5EF4-FFF2-40B4-BE49-F238E27FC236}">
                      <a16:creationId xmlns:a16="http://schemas.microsoft.com/office/drawing/2014/main" id="{4569EB43-022D-147D-3E97-06FF1DCF1F05}"/>
                    </a:ext>
                  </a:extLst>
                </p:cNvPr>
                <p:cNvSpPr/>
                <p:nvPr/>
              </p:nvSpPr>
              <p:spPr>
                <a:xfrm>
                  <a:off x="6259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9</a:t>
                  </a:r>
                  <a:endParaRPr lang="zh-CN" altLang="en-US" sz="1400" dirty="0"/>
                </a:p>
              </p:txBody>
            </p:sp>
            <p:sp>
              <p:nvSpPr>
                <p:cNvPr id="37" name="矩形 36">
                  <a:extLst>
                    <a:ext uri="{FF2B5EF4-FFF2-40B4-BE49-F238E27FC236}">
                      <a16:creationId xmlns:a16="http://schemas.microsoft.com/office/drawing/2014/main" id="{120F2595-3265-B45D-963C-57DEEBE50DD6}"/>
                    </a:ext>
                  </a:extLst>
                </p:cNvPr>
                <p:cNvSpPr/>
                <p:nvPr/>
              </p:nvSpPr>
              <p:spPr>
                <a:xfrm>
                  <a:off x="6727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10</a:t>
                  </a:r>
                  <a:endParaRPr lang="zh-CN" altLang="en-US" sz="1400" dirty="0"/>
                </a:p>
              </p:txBody>
            </p:sp>
            <p:sp>
              <p:nvSpPr>
                <p:cNvPr id="38" name="矩形 37">
                  <a:extLst>
                    <a:ext uri="{FF2B5EF4-FFF2-40B4-BE49-F238E27FC236}">
                      <a16:creationId xmlns:a16="http://schemas.microsoft.com/office/drawing/2014/main" id="{F0C0872D-584A-285D-33B4-359D3C11B0B9}"/>
                    </a:ext>
                  </a:extLst>
                </p:cNvPr>
                <p:cNvSpPr/>
                <p:nvPr/>
              </p:nvSpPr>
              <p:spPr>
                <a:xfrm>
                  <a:off x="7195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11</a:t>
                  </a:r>
                  <a:endParaRPr lang="zh-CN" altLang="en-US" sz="1400" dirty="0"/>
                </a:p>
              </p:txBody>
            </p:sp>
            <p:sp>
              <p:nvSpPr>
                <p:cNvPr id="39" name="矩形 38">
                  <a:extLst>
                    <a:ext uri="{FF2B5EF4-FFF2-40B4-BE49-F238E27FC236}">
                      <a16:creationId xmlns:a16="http://schemas.microsoft.com/office/drawing/2014/main" id="{13612496-FA51-1A89-CD3E-73E797B48FE6}"/>
                    </a:ext>
                  </a:extLst>
                </p:cNvPr>
                <p:cNvSpPr/>
                <p:nvPr/>
              </p:nvSpPr>
              <p:spPr>
                <a:xfrm>
                  <a:off x="7663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12</a:t>
                  </a:r>
                  <a:endParaRPr lang="zh-CN" altLang="en-US" sz="1400" dirty="0"/>
                </a:p>
              </p:txBody>
            </p:sp>
            <p:sp>
              <p:nvSpPr>
                <p:cNvPr id="40" name="矩形 39">
                  <a:extLst>
                    <a:ext uri="{FF2B5EF4-FFF2-40B4-BE49-F238E27FC236}">
                      <a16:creationId xmlns:a16="http://schemas.microsoft.com/office/drawing/2014/main" id="{65C03761-A9C7-5FCA-C09D-5942DCF432EE}"/>
                    </a:ext>
                  </a:extLst>
                </p:cNvPr>
                <p:cNvSpPr/>
                <p:nvPr/>
              </p:nvSpPr>
              <p:spPr>
                <a:xfrm>
                  <a:off x="8131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13</a:t>
                  </a:r>
                  <a:endParaRPr lang="zh-CN" altLang="en-US" sz="1400" dirty="0"/>
                </a:p>
              </p:txBody>
            </p:sp>
            <p:sp>
              <p:nvSpPr>
                <p:cNvPr id="41" name="矩形 40">
                  <a:extLst>
                    <a:ext uri="{FF2B5EF4-FFF2-40B4-BE49-F238E27FC236}">
                      <a16:creationId xmlns:a16="http://schemas.microsoft.com/office/drawing/2014/main" id="{FDC60421-00A3-74C8-788E-401EE15C5EFD}"/>
                    </a:ext>
                  </a:extLst>
                </p:cNvPr>
                <p:cNvSpPr/>
                <p:nvPr/>
              </p:nvSpPr>
              <p:spPr>
                <a:xfrm>
                  <a:off x="8599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14</a:t>
                  </a:r>
                  <a:endParaRPr lang="zh-CN" altLang="en-US" sz="1400" dirty="0"/>
                </a:p>
              </p:txBody>
            </p:sp>
            <p:sp>
              <p:nvSpPr>
                <p:cNvPr id="42" name="矩形 41">
                  <a:extLst>
                    <a:ext uri="{FF2B5EF4-FFF2-40B4-BE49-F238E27FC236}">
                      <a16:creationId xmlns:a16="http://schemas.microsoft.com/office/drawing/2014/main" id="{E27A08C1-472D-4191-7636-58B3CD29E7DC}"/>
                    </a:ext>
                  </a:extLst>
                </p:cNvPr>
                <p:cNvSpPr/>
                <p:nvPr/>
              </p:nvSpPr>
              <p:spPr>
                <a:xfrm>
                  <a:off x="9067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15</a:t>
                  </a:r>
                  <a:endParaRPr lang="zh-CN" altLang="en-US" sz="1400" dirty="0"/>
                </a:p>
              </p:txBody>
            </p:sp>
            <p:sp>
              <p:nvSpPr>
                <p:cNvPr id="43" name="矩形 42">
                  <a:extLst>
                    <a:ext uri="{FF2B5EF4-FFF2-40B4-BE49-F238E27FC236}">
                      <a16:creationId xmlns:a16="http://schemas.microsoft.com/office/drawing/2014/main" id="{F2670EDD-C59A-4502-7BB3-C6BBC5121224}"/>
                    </a:ext>
                  </a:extLst>
                </p:cNvPr>
                <p:cNvSpPr/>
                <p:nvPr/>
              </p:nvSpPr>
              <p:spPr>
                <a:xfrm>
                  <a:off x="9535236" y="3930353"/>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16</a:t>
                  </a:r>
                  <a:endParaRPr lang="zh-CN" altLang="en-US" sz="1400" dirty="0"/>
                </a:p>
              </p:txBody>
            </p:sp>
          </p:grpSp>
        </p:grpSp>
        <p:grpSp>
          <p:nvGrpSpPr>
            <p:cNvPr id="65" name="组合 64">
              <a:extLst>
                <a:ext uri="{FF2B5EF4-FFF2-40B4-BE49-F238E27FC236}">
                  <a16:creationId xmlns:a16="http://schemas.microsoft.com/office/drawing/2014/main" id="{F23B6AB1-9F6F-00B1-55DA-BE9D021CD4DE}"/>
                </a:ext>
              </a:extLst>
            </p:cNvPr>
            <p:cNvGrpSpPr/>
            <p:nvPr/>
          </p:nvGrpSpPr>
          <p:grpSpPr>
            <a:xfrm>
              <a:off x="2914491" y="3763188"/>
              <a:ext cx="3273728" cy="797245"/>
              <a:chOff x="4013043" y="4503275"/>
              <a:chExt cx="4165914" cy="1014517"/>
            </a:xfrm>
          </p:grpSpPr>
          <p:sp>
            <p:nvSpPr>
              <p:cNvPr id="55" name="矩形 54">
                <a:extLst>
                  <a:ext uri="{FF2B5EF4-FFF2-40B4-BE49-F238E27FC236}">
                    <a16:creationId xmlns:a16="http://schemas.microsoft.com/office/drawing/2014/main" id="{3BDE1D96-450D-101D-152E-D7208A5A0D61}"/>
                  </a:ext>
                </a:extLst>
              </p:cNvPr>
              <p:cNvSpPr/>
              <p:nvPr/>
            </p:nvSpPr>
            <p:spPr>
              <a:xfrm>
                <a:off x="4013043" y="4503275"/>
                <a:ext cx="4165914" cy="1014517"/>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t"/>
              <a:lstStyle/>
              <a:p>
                <a:r>
                  <a:rPr lang="zh-CN" altLang="en-US" sz="1400" dirty="0"/>
                  <a:t>数据页</a:t>
                </a:r>
                <a:r>
                  <a:rPr lang="en-US" altLang="zh-CN" sz="1400" dirty="0"/>
                  <a:t>3</a:t>
                </a:r>
                <a:endParaRPr lang="zh-CN" altLang="en-US" sz="1400" dirty="0"/>
              </a:p>
            </p:txBody>
          </p:sp>
          <p:sp>
            <p:nvSpPr>
              <p:cNvPr id="57" name="矩形 56">
                <a:extLst>
                  <a:ext uri="{FF2B5EF4-FFF2-40B4-BE49-F238E27FC236}">
                    <a16:creationId xmlns:a16="http://schemas.microsoft.com/office/drawing/2014/main" id="{1CE12BF8-DE55-C516-AF40-868C1B3DFCAB}"/>
                  </a:ext>
                </a:extLst>
              </p:cNvPr>
              <p:cNvSpPr/>
              <p:nvPr/>
            </p:nvSpPr>
            <p:spPr>
              <a:xfrm>
                <a:off x="4225171" y="4889494"/>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6</a:t>
                </a:r>
                <a:endParaRPr lang="zh-CN" altLang="en-US" sz="1400" dirty="0"/>
              </a:p>
            </p:txBody>
          </p:sp>
          <p:sp>
            <p:nvSpPr>
              <p:cNvPr id="58" name="矩形 57">
                <a:extLst>
                  <a:ext uri="{FF2B5EF4-FFF2-40B4-BE49-F238E27FC236}">
                    <a16:creationId xmlns:a16="http://schemas.microsoft.com/office/drawing/2014/main" id="{21AC8A67-CFFD-C9CE-7D29-FD10E50823C3}"/>
                  </a:ext>
                </a:extLst>
              </p:cNvPr>
              <p:cNvSpPr/>
              <p:nvPr/>
            </p:nvSpPr>
            <p:spPr>
              <a:xfrm>
                <a:off x="4693171" y="4889494"/>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7</a:t>
                </a:r>
                <a:endParaRPr lang="zh-CN" altLang="en-US" sz="1400" dirty="0"/>
              </a:p>
            </p:txBody>
          </p:sp>
          <p:sp>
            <p:nvSpPr>
              <p:cNvPr id="59" name="矩形 58">
                <a:extLst>
                  <a:ext uri="{FF2B5EF4-FFF2-40B4-BE49-F238E27FC236}">
                    <a16:creationId xmlns:a16="http://schemas.microsoft.com/office/drawing/2014/main" id="{85F5F609-7B0E-D4DB-D50D-A51F04AB0E1D}"/>
                  </a:ext>
                </a:extLst>
              </p:cNvPr>
              <p:cNvSpPr/>
              <p:nvPr/>
            </p:nvSpPr>
            <p:spPr>
              <a:xfrm>
                <a:off x="5161171" y="4889494"/>
                <a:ext cx="468000" cy="468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altLang="zh-CN" sz="1400" dirty="0"/>
                  <a:t>8</a:t>
                </a:r>
                <a:endParaRPr lang="zh-CN" altLang="en-US" sz="1400" dirty="0"/>
              </a:p>
            </p:txBody>
          </p:sp>
          <p:sp>
            <p:nvSpPr>
              <p:cNvPr id="60" name="矩形 59">
                <a:extLst>
                  <a:ext uri="{FF2B5EF4-FFF2-40B4-BE49-F238E27FC236}">
                    <a16:creationId xmlns:a16="http://schemas.microsoft.com/office/drawing/2014/main" id="{DA3068CA-1189-EBB7-645B-731F9DCCBCBA}"/>
                  </a:ext>
                </a:extLst>
              </p:cNvPr>
              <p:cNvSpPr/>
              <p:nvPr/>
            </p:nvSpPr>
            <p:spPr>
              <a:xfrm>
                <a:off x="5629171" y="4889494"/>
                <a:ext cx="2337658"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grpSp>
        <p:cxnSp>
          <p:nvCxnSpPr>
            <p:cNvPr id="68" name="连接符: 肘形 67">
              <a:extLst>
                <a:ext uri="{FF2B5EF4-FFF2-40B4-BE49-F238E27FC236}">
                  <a16:creationId xmlns:a16="http://schemas.microsoft.com/office/drawing/2014/main" id="{4645FEE6-BE92-1698-0F9B-A3E4FD4148AF}"/>
                </a:ext>
              </a:extLst>
            </p:cNvPr>
            <p:cNvCxnSpPr>
              <a:stCxn id="44" idx="3"/>
              <a:endCxn id="55" idx="1"/>
            </p:cNvCxnSpPr>
            <p:nvPr/>
          </p:nvCxnSpPr>
          <p:spPr>
            <a:xfrm flipH="1">
              <a:off x="2914491" y="2958989"/>
              <a:ext cx="1246914" cy="1202822"/>
            </a:xfrm>
            <a:prstGeom prst="bentConnector5">
              <a:avLst>
                <a:gd name="adj1" fmla="val -14407"/>
                <a:gd name="adj2" fmla="val 50000"/>
                <a:gd name="adj3" fmla="val 114407"/>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56B4DDA3-295F-9336-5D74-168839488785}"/>
                </a:ext>
              </a:extLst>
            </p:cNvPr>
            <p:cNvCxnSpPr>
              <a:stCxn id="55" idx="3"/>
              <a:endCxn id="34" idx="1"/>
            </p:cNvCxnSpPr>
            <p:nvPr/>
          </p:nvCxnSpPr>
          <p:spPr>
            <a:xfrm flipH="1" flipV="1">
              <a:off x="4931324" y="2958990"/>
              <a:ext cx="1256895" cy="1202821"/>
            </a:xfrm>
            <a:prstGeom prst="bentConnector5">
              <a:avLst>
                <a:gd name="adj1" fmla="val -14293"/>
                <a:gd name="adj2" fmla="val 50000"/>
                <a:gd name="adj3" fmla="val 11429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CD64424E-D3D5-30BB-FF24-A72143DDEAD8}"/>
              </a:ext>
            </a:extLst>
          </p:cNvPr>
          <p:cNvGrpSpPr/>
          <p:nvPr/>
        </p:nvGrpSpPr>
        <p:grpSpPr>
          <a:xfrm>
            <a:off x="8434900" y="1218565"/>
            <a:ext cx="3757101" cy="5102002"/>
            <a:chOff x="8434900" y="1218565"/>
            <a:chExt cx="3757101" cy="5102002"/>
          </a:xfrm>
        </p:grpSpPr>
        <p:sp>
          <p:nvSpPr>
            <p:cNvPr id="69" name="文本框 68">
              <a:extLst>
                <a:ext uri="{FF2B5EF4-FFF2-40B4-BE49-F238E27FC236}">
                  <a16:creationId xmlns:a16="http://schemas.microsoft.com/office/drawing/2014/main" id="{3F4051A1-579A-8793-DF75-2139624FC3FA}"/>
                </a:ext>
              </a:extLst>
            </p:cNvPr>
            <p:cNvSpPr txBox="1"/>
            <p:nvPr/>
          </p:nvSpPr>
          <p:spPr>
            <a:xfrm>
              <a:off x="8434900" y="1218565"/>
              <a:ext cx="3084000" cy="3741730"/>
            </a:xfrm>
            <a:prstGeom prst="rect">
              <a:avLst/>
            </a:prstGeom>
            <a:noFill/>
          </p:spPr>
          <p:txBody>
            <a:bodyPr wrap="square" rtlCol="0">
              <a:spAutoFit/>
            </a:bodyPr>
            <a:lstStyle/>
            <a:p>
              <a:pPr>
                <a:lnSpc>
                  <a:spcPct val="150000"/>
                </a:lnSpc>
              </a:pPr>
              <a:r>
                <a:rPr lang="zh-CN" altLang="en-US" sz="1600" dirty="0"/>
                <a:t>缓解措施</a:t>
              </a:r>
              <a:endParaRPr lang="en-US" altLang="zh-CN" sz="1600" dirty="0"/>
            </a:p>
            <a:p>
              <a:pPr marL="285750" indent="-285750">
                <a:lnSpc>
                  <a:spcPct val="150000"/>
                </a:lnSpc>
                <a:buFont typeface="Arial" panose="020B0604020202020204" pitchFamily="34" charset="0"/>
                <a:buChar char="•"/>
              </a:pPr>
              <a:r>
                <a:rPr lang="zh-CN" altLang="en-US" sz="1600" dirty="0"/>
                <a:t>填充因子</a:t>
              </a:r>
              <a:endParaRPr lang="en-US" altLang="zh-CN" sz="1600" dirty="0"/>
            </a:p>
            <a:p>
              <a:pPr>
                <a:lnSpc>
                  <a:spcPct val="150000"/>
                </a:lnSpc>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a:lnSpc>
                  <a:spcPct val="150000"/>
                </a:lnSpc>
              </a:pPr>
              <a:endParaRPr lang="en-US" altLang="zh-CN" sz="1600" dirty="0"/>
            </a:p>
            <a:p>
              <a:pPr marL="285750" indent="-285750">
                <a:lnSpc>
                  <a:spcPct val="150000"/>
                </a:lnSpc>
                <a:buFont typeface="Arial" panose="020B0604020202020204" pitchFamily="34" charset="0"/>
                <a:buChar char="•"/>
              </a:pPr>
              <a:r>
                <a:rPr lang="zh-CN" altLang="en-US" sz="1600" dirty="0"/>
                <a:t>重新组织索引</a:t>
              </a:r>
              <a:endParaRPr lang="en-US" altLang="zh-CN" sz="1600" dirty="0"/>
            </a:p>
            <a:p>
              <a:pPr marL="285750" indent="-285750">
                <a:lnSpc>
                  <a:spcPct val="150000"/>
                </a:lnSpc>
                <a:buFont typeface="Arial" panose="020B0604020202020204" pitchFamily="34" charset="0"/>
                <a:buChar char="•"/>
              </a:pPr>
              <a:r>
                <a:rPr lang="zh-CN" altLang="en-US" sz="1600" dirty="0"/>
                <a:t>重新生成索引</a:t>
              </a:r>
              <a:endParaRPr lang="en-US" altLang="zh-CN" sz="1600" dirty="0"/>
            </a:p>
          </p:txBody>
        </p:sp>
        <p:pic>
          <p:nvPicPr>
            <p:cNvPr id="72" name="图片 71">
              <a:extLst>
                <a:ext uri="{FF2B5EF4-FFF2-40B4-BE49-F238E27FC236}">
                  <a16:creationId xmlns:a16="http://schemas.microsoft.com/office/drawing/2014/main" id="{C9F0A50D-077E-802A-2623-904521719DBE}"/>
                </a:ext>
              </a:extLst>
            </p:cNvPr>
            <p:cNvPicPr>
              <a:picLocks noChangeAspect="1"/>
            </p:cNvPicPr>
            <p:nvPr/>
          </p:nvPicPr>
          <p:blipFill>
            <a:blip r:embed="rId2"/>
            <a:stretch>
              <a:fillRect/>
            </a:stretch>
          </p:blipFill>
          <p:spPr>
            <a:xfrm>
              <a:off x="8545899" y="2005534"/>
              <a:ext cx="3646102" cy="2116813"/>
            </a:xfrm>
            <a:prstGeom prst="rect">
              <a:avLst/>
            </a:prstGeom>
          </p:spPr>
        </p:pic>
        <p:pic>
          <p:nvPicPr>
            <p:cNvPr id="74" name="图片 73">
              <a:extLst>
                <a:ext uri="{FF2B5EF4-FFF2-40B4-BE49-F238E27FC236}">
                  <a16:creationId xmlns:a16="http://schemas.microsoft.com/office/drawing/2014/main" id="{4467409D-09E1-C14E-8A96-6B39ABBDC8B7}"/>
                </a:ext>
              </a:extLst>
            </p:cNvPr>
            <p:cNvPicPr>
              <a:picLocks noChangeAspect="1"/>
            </p:cNvPicPr>
            <p:nvPr/>
          </p:nvPicPr>
          <p:blipFill>
            <a:blip r:embed="rId3"/>
            <a:stretch>
              <a:fillRect/>
            </a:stretch>
          </p:blipFill>
          <p:spPr>
            <a:xfrm>
              <a:off x="8545899" y="4958302"/>
              <a:ext cx="2953162" cy="1362265"/>
            </a:xfrm>
            <a:prstGeom prst="rect">
              <a:avLst/>
            </a:prstGeom>
          </p:spPr>
        </p:pic>
      </p:grpSp>
    </p:spTree>
    <p:extLst>
      <p:ext uri="{BB962C8B-B14F-4D97-AF65-F5344CB8AC3E}">
        <p14:creationId xmlns:p14="http://schemas.microsoft.com/office/powerpoint/2010/main" val="125712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E7636-47E4-F86F-600F-073AC7A5DF79}"/>
              </a:ext>
            </a:extLst>
          </p:cNvPr>
          <p:cNvSpPr>
            <a:spLocks noGrp="1"/>
          </p:cNvSpPr>
          <p:nvPr>
            <p:ph type="title"/>
          </p:nvPr>
        </p:nvSpPr>
        <p:spPr>
          <a:xfrm>
            <a:off x="660400" y="548569"/>
            <a:ext cx="10858500" cy="480131"/>
          </a:xfrm>
        </p:spPr>
        <p:txBody>
          <a:bodyPr/>
          <a:lstStyle/>
          <a:p>
            <a:r>
              <a:rPr lang="zh-CN" altLang="en-US" dirty="0"/>
              <a:t>常见的索引设计建议</a:t>
            </a:r>
          </a:p>
        </p:txBody>
      </p:sp>
      <p:sp>
        <p:nvSpPr>
          <p:cNvPr id="4" name="灯片编号占位符 3">
            <a:extLst>
              <a:ext uri="{FF2B5EF4-FFF2-40B4-BE49-F238E27FC236}">
                <a16:creationId xmlns:a16="http://schemas.microsoft.com/office/drawing/2014/main" id="{D996C657-FC4F-D099-E957-ED089DC881EC}"/>
              </a:ext>
            </a:extLst>
          </p:cNvPr>
          <p:cNvSpPr>
            <a:spLocks noGrp="1"/>
          </p:cNvSpPr>
          <p:nvPr>
            <p:ph type="sldNum" sz="quarter" idx="12"/>
          </p:nvPr>
        </p:nvSpPr>
        <p:spPr/>
        <p:txBody>
          <a:bodyPr/>
          <a:lstStyle/>
          <a:p>
            <a:fld id="{7F65B630-C7FF-41C0-9923-C5E5E29EED81}" type="slidenum">
              <a:rPr lang="zh-CN" altLang="en-US" smtClean="0"/>
              <a:t>35</a:t>
            </a:fld>
            <a:endParaRPr lang="zh-CN" altLang="en-US"/>
          </a:p>
        </p:txBody>
      </p:sp>
      <p:sp>
        <p:nvSpPr>
          <p:cNvPr id="5" name="文本框 4">
            <a:extLst>
              <a:ext uri="{FF2B5EF4-FFF2-40B4-BE49-F238E27FC236}">
                <a16:creationId xmlns:a16="http://schemas.microsoft.com/office/drawing/2014/main" id="{29F9F1C4-386B-A2C9-B3DC-EDE37643551A}"/>
              </a:ext>
            </a:extLst>
          </p:cNvPr>
          <p:cNvSpPr txBox="1"/>
          <p:nvPr/>
        </p:nvSpPr>
        <p:spPr>
          <a:xfrm>
            <a:off x="660400" y="1130300"/>
            <a:ext cx="10858500" cy="419794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t>优先选择唯一性索引</a:t>
            </a:r>
            <a:endParaRPr lang="en-US" altLang="zh-CN" dirty="0"/>
          </a:p>
          <a:p>
            <a:pPr marL="285750" indent="-285750">
              <a:lnSpc>
                <a:spcPct val="150000"/>
              </a:lnSpc>
              <a:buFont typeface="Wingdings" panose="05000000000000000000" pitchFamily="2" charset="2"/>
              <a:buChar char="ü"/>
            </a:pPr>
            <a:r>
              <a:rPr lang="zh-CN" altLang="en-US" dirty="0"/>
              <a:t>为常作为查询条件的字段建立索引</a:t>
            </a:r>
            <a:endParaRPr lang="en-US" altLang="zh-CN" dirty="0"/>
          </a:p>
          <a:p>
            <a:pPr marL="285750" indent="-285750">
              <a:lnSpc>
                <a:spcPct val="150000"/>
              </a:lnSpc>
              <a:buFont typeface="Wingdings" panose="05000000000000000000" pitchFamily="2" charset="2"/>
              <a:buChar char="ü"/>
            </a:pPr>
            <a:r>
              <a:rPr lang="zh-CN" altLang="en-US" dirty="0"/>
              <a:t>经常需要排序、分组和联合操作的字段建立索引</a:t>
            </a:r>
            <a:endParaRPr lang="en-US" altLang="zh-CN" dirty="0"/>
          </a:p>
          <a:p>
            <a:pPr marL="285750" indent="-285750">
              <a:lnSpc>
                <a:spcPct val="150000"/>
              </a:lnSpc>
              <a:buFont typeface="Wingdings" panose="05000000000000000000" pitchFamily="2" charset="2"/>
              <a:buChar char="ü"/>
            </a:pPr>
            <a:r>
              <a:rPr lang="zh-CN" altLang="en-US" dirty="0"/>
              <a:t>尽量使用数据量少的索引，如果字段数据大，索引表体积相对较大，当发生索引扫描时影响比较严重</a:t>
            </a:r>
            <a:endParaRPr lang="en-US" altLang="zh-CN" dirty="0"/>
          </a:p>
          <a:p>
            <a:pPr marL="285750" indent="-285750">
              <a:lnSpc>
                <a:spcPct val="150000"/>
              </a:lnSpc>
              <a:buFont typeface="Wingdings" panose="05000000000000000000" pitchFamily="2" charset="2"/>
              <a:buChar char="ü"/>
            </a:pPr>
            <a:r>
              <a:rPr lang="zh-CN" altLang="en-US" dirty="0"/>
              <a:t>控制索引数量，索引的字段发生修改时需要更新索引，过多索引会影响表性能</a:t>
            </a:r>
            <a:endParaRPr lang="en-US" altLang="zh-CN" dirty="0"/>
          </a:p>
          <a:p>
            <a:pPr marL="285750" indent="-285750">
              <a:lnSpc>
                <a:spcPct val="150000"/>
              </a:lnSpc>
              <a:buFont typeface="Wingdings" panose="05000000000000000000" pitchFamily="2" charset="2"/>
              <a:buChar char="ü"/>
            </a:pPr>
            <a:r>
              <a:rPr lang="zh-CN" altLang="en-US" dirty="0"/>
              <a:t>删除很少使用的索引，可以通过报表查看索引使用情况</a:t>
            </a:r>
            <a:endParaRPr lang="en-US" altLang="zh-CN" dirty="0"/>
          </a:p>
          <a:p>
            <a:pPr marL="285750" indent="-285750">
              <a:lnSpc>
                <a:spcPct val="150000"/>
              </a:lnSpc>
              <a:buFont typeface="Wingdings" panose="05000000000000000000" pitchFamily="2" charset="2"/>
              <a:buChar char="ü"/>
            </a:pPr>
            <a:r>
              <a:rPr lang="zh-CN" altLang="en-US" dirty="0"/>
              <a:t>复合索引区分度大的字段放在前面</a:t>
            </a:r>
            <a:endParaRPr lang="en-US" altLang="zh-CN" dirty="0"/>
          </a:p>
          <a:p>
            <a:pPr marL="285750" indent="-285750">
              <a:lnSpc>
                <a:spcPct val="150000"/>
              </a:lnSpc>
              <a:buFont typeface="Wingdings" panose="05000000000000000000" pitchFamily="2" charset="2"/>
              <a:buChar char="ü"/>
            </a:pPr>
            <a:r>
              <a:rPr lang="zh-CN" altLang="en-US" dirty="0"/>
              <a:t>区分度小的字段不建议创建索引，比如性别</a:t>
            </a:r>
            <a:endParaRPr lang="en-US" altLang="zh-CN" dirty="0"/>
          </a:p>
          <a:p>
            <a:pPr marL="285750" indent="-285750">
              <a:lnSpc>
                <a:spcPct val="150000"/>
              </a:lnSpc>
              <a:buFont typeface="Wingdings" panose="05000000000000000000" pitchFamily="2" charset="2"/>
              <a:buChar char="ü"/>
            </a:pPr>
            <a:r>
              <a:rPr lang="zh-CN" altLang="en-US" dirty="0"/>
              <a:t>命名建议用索引的字段名作为名称，方便在查询计划中分辨，不建议添加“</a:t>
            </a:r>
            <a:r>
              <a:rPr lang="en-US" altLang="zh-CN" dirty="0"/>
              <a:t>IX</a:t>
            </a:r>
            <a:r>
              <a:rPr lang="zh-CN" altLang="en-US" dirty="0"/>
              <a:t>”之类的前缀，</a:t>
            </a:r>
            <a:r>
              <a:rPr lang="en-US" altLang="zh-CN" dirty="0"/>
              <a:t>SQL Server</a:t>
            </a:r>
            <a:r>
              <a:rPr lang="zh-CN" altLang="en-US" dirty="0"/>
              <a:t>索引名称允许跨表重名的</a:t>
            </a:r>
            <a:endParaRPr lang="en-US" altLang="zh-CN" dirty="0"/>
          </a:p>
        </p:txBody>
      </p:sp>
    </p:spTree>
    <p:extLst>
      <p:ext uri="{BB962C8B-B14F-4D97-AF65-F5344CB8AC3E}">
        <p14:creationId xmlns:p14="http://schemas.microsoft.com/office/powerpoint/2010/main" val="299178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AA686-0D14-6705-21A7-042B314DF53C}"/>
              </a:ext>
            </a:extLst>
          </p:cNvPr>
          <p:cNvSpPr>
            <a:spLocks noGrp="1"/>
          </p:cNvSpPr>
          <p:nvPr>
            <p:ph type="title"/>
          </p:nvPr>
        </p:nvSpPr>
        <p:spPr/>
        <p:txBody>
          <a:bodyPr/>
          <a:lstStyle/>
          <a:p>
            <a:r>
              <a:rPr lang="zh-CN" altLang="en-US" dirty="0"/>
              <a:t>开发时如何快速的编写优秀的</a:t>
            </a:r>
            <a:r>
              <a:rPr lang="en-US" altLang="zh-CN" dirty="0"/>
              <a:t>SQL</a:t>
            </a:r>
            <a:endParaRPr lang="zh-CN" altLang="en-US" dirty="0"/>
          </a:p>
        </p:txBody>
      </p:sp>
      <p:sp>
        <p:nvSpPr>
          <p:cNvPr id="4" name="灯片编号占位符 3">
            <a:extLst>
              <a:ext uri="{FF2B5EF4-FFF2-40B4-BE49-F238E27FC236}">
                <a16:creationId xmlns:a16="http://schemas.microsoft.com/office/drawing/2014/main" id="{B831B401-51D4-6F2E-E642-556E59BFC06F}"/>
              </a:ext>
            </a:extLst>
          </p:cNvPr>
          <p:cNvSpPr>
            <a:spLocks noGrp="1"/>
          </p:cNvSpPr>
          <p:nvPr>
            <p:ph type="sldNum" sz="quarter" idx="12"/>
          </p:nvPr>
        </p:nvSpPr>
        <p:spPr/>
        <p:txBody>
          <a:bodyPr/>
          <a:lstStyle/>
          <a:p>
            <a:fld id="{7F65B630-C7FF-41C0-9923-C5E5E29EED81}" type="slidenum">
              <a:rPr lang="zh-CN" altLang="en-US" smtClean="0"/>
              <a:t>36</a:t>
            </a:fld>
            <a:endParaRPr lang="zh-CN" altLang="en-US"/>
          </a:p>
        </p:txBody>
      </p:sp>
      <p:sp>
        <p:nvSpPr>
          <p:cNvPr id="5" name="文本框 4">
            <a:extLst>
              <a:ext uri="{FF2B5EF4-FFF2-40B4-BE49-F238E27FC236}">
                <a16:creationId xmlns:a16="http://schemas.microsoft.com/office/drawing/2014/main" id="{5BF62590-D50C-EAE2-7D14-2708B3A5747A}"/>
              </a:ext>
            </a:extLst>
          </p:cNvPr>
          <p:cNvSpPr txBox="1"/>
          <p:nvPr/>
        </p:nvSpPr>
        <p:spPr>
          <a:xfrm>
            <a:off x="660399" y="1870160"/>
            <a:ext cx="5195949" cy="7870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t>通常不需要自己编写</a:t>
            </a:r>
            <a:r>
              <a:rPr lang="en-US" altLang="zh-CN" sz="1600" dirty="0"/>
              <a:t>SQL</a:t>
            </a:r>
            <a:r>
              <a:rPr lang="zh-CN" altLang="en-US" sz="1600" dirty="0"/>
              <a:t>，充分相信</a:t>
            </a:r>
            <a:r>
              <a:rPr lang="en-US" altLang="zh-CN" sz="1600" dirty="0"/>
              <a:t>EF Core</a:t>
            </a:r>
            <a:r>
              <a:rPr lang="zh-CN" altLang="en-US" sz="1600" dirty="0"/>
              <a:t>生成的</a:t>
            </a:r>
            <a:r>
              <a:rPr lang="en-US" altLang="zh-CN" sz="1600" dirty="0"/>
              <a:t>SQL</a:t>
            </a:r>
            <a:r>
              <a:rPr lang="zh-CN" altLang="en-US" sz="1600" dirty="0"/>
              <a:t>，它绝大多数情况下他生成的比你写的更好。</a:t>
            </a:r>
            <a:endParaRPr lang="en-US" altLang="zh-CN" sz="1600" dirty="0"/>
          </a:p>
        </p:txBody>
      </p:sp>
      <p:grpSp>
        <p:nvGrpSpPr>
          <p:cNvPr id="13" name="组合 12">
            <a:extLst>
              <a:ext uri="{FF2B5EF4-FFF2-40B4-BE49-F238E27FC236}">
                <a16:creationId xmlns:a16="http://schemas.microsoft.com/office/drawing/2014/main" id="{8DA756C4-B4C3-338D-0858-4C96E939E0C5}"/>
              </a:ext>
            </a:extLst>
          </p:cNvPr>
          <p:cNvGrpSpPr/>
          <p:nvPr/>
        </p:nvGrpSpPr>
        <p:grpSpPr>
          <a:xfrm>
            <a:off x="660400" y="1130406"/>
            <a:ext cx="10871201" cy="739754"/>
            <a:chOff x="660400" y="1130406"/>
            <a:chExt cx="10871201" cy="739754"/>
          </a:xfrm>
        </p:grpSpPr>
        <p:sp>
          <p:nvSpPr>
            <p:cNvPr id="6" name="ïsḻídê">
              <a:extLst>
                <a:ext uri="{FF2B5EF4-FFF2-40B4-BE49-F238E27FC236}">
                  <a16:creationId xmlns:a16="http://schemas.microsoft.com/office/drawing/2014/main" id="{F429DCDF-C405-572F-C21A-21FA12EB96F5}"/>
                </a:ext>
              </a:extLst>
            </p:cNvPr>
            <p:cNvSpPr/>
            <p:nvPr/>
          </p:nvSpPr>
          <p:spPr>
            <a:xfrm>
              <a:off x="660400" y="1130406"/>
              <a:ext cx="5195948" cy="73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50000"/>
                </a:lnSpc>
              </a:pPr>
              <a:r>
                <a:rPr kumimoji="1" lang="en-US" altLang="zh-CN" sz="3200" b="1" dirty="0" err="1">
                  <a:solidFill>
                    <a:schemeClr val="tx1"/>
                  </a:solidFill>
                </a:rPr>
                <a:t>.Net</a:t>
              </a:r>
              <a:endParaRPr kumimoji="1" lang="en-US" altLang="zh-CN" sz="3200" b="1" dirty="0">
                <a:solidFill>
                  <a:schemeClr val="tx1"/>
                </a:solidFill>
              </a:endParaRPr>
            </a:p>
          </p:txBody>
        </p:sp>
        <p:sp>
          <p:nvSpPr>
            <p:cNvPr id="7" name="ïsḻídê">
              <a:extLst>
                <a:ext uri="{FF2B5EF4-FFF2-40B4-BE49-F238E27FC236}">
                  <a16:creationId xmlns:a16="http://schemas.microsoft.com/office/drawing/2014/main" id="{3A1692B3-9B5A-5082-2238-21DBBF65774C}"/>
                </a:ext>
              </a:extLst>
            </p:cNvPr>
            <p:cNvSpPr/>
            <p:nvPr/>
          </p:nvSpPr>
          <p:spPr>
            <a:xfrm>
              <a:off x="6335652" y="1130406"/>
              <a:ext cx="5195949" cy="73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50000"/>
                </a:lnSpc>
              </a:pPr>
              <a:r>
                <a:rPr kumimoji="1" lang="en-US" altLang="zh-CN" sz="3200" b="1" dirty="0">
                  <a:solidFill>
                    <a:schemeClr val="tx1"/>
                  </a:solidFill>
                </a:rPr>
                <a:t>Java</a:t>
              </a:r>
            </a:p>
          </p:txBody>
        </p:sp>
      </p:grpSp>
      <p:sp>
        <p:nvSpPr>
          <p:cNvPr id="10" name="文本框 9">
            <a:extLst>
              <a:ext uri="{FF2B5EF4-FFF2-40B4-BE49-F238E27FC236}">
                <a16:creationId xmlns:a16="http://schemas.microsoft.com/office/drawing/2014/main" id="{EEAD9B2C-60F7-BF98-B8A6-F6584BCAB498}"/>
              </a:ext>
            </a:extLst>
          </p:cNvPr>
          <p:cNvSpPr txBox="1"/>
          <p:nvPr/>
        </p:nvSpPr>
        <p:spPr>
          <a:xfrm>
            <a:off x="6322951" y="1870160"/>
            <a:ext cx="5195949" cy="1156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t>快速开发尽量使用</a:t>
            </a:r>
            <a:r>
              <a:rPr lang="en-US" altLang="zh-CN" sz="1600" dirty="0" err="1"/>
              <a:t>MyBatis</a:t>
            </a:r>
            <a:r>
              <a:rPr lang="en-US" altLang="zh-CN" sz="1600" dirty="0"/>
              <a:t> Plus</a:t>
            </a:r>
          </a:p>
          <a:p>
            <a:pPr marL="285750" indent="-285750">
              <a:lnSpc>
                <a:spcPct val="150000"/>
              </a:lnSpc>
              <a:buFont typeface="Arial" panose="020B0604020202020204" pitchFamily="34" charset="0"/>
              <a:buChar char="•"/>
            </a:pPr>
            <a:r>
              <a:rPr lang="zh-CN" altLang="en-US" sz="1600" dirty="0"/>
              <a:t>高性能</a:t>
            </a:r>
            <a:r>
              <a:rPr lang="en-US" altLang="zh-CN" sz="1600" dirty="0"/>
              <a:t>SQL</a:t>
            </a:r>
            <a:r>
              <a:rPr lang="zh-CN" altLang="en-US" sz="1600" dirty="0"/>
              <a:t>，需要自己编写</a:t>
            </a:r>
            <a:r>
              <a:rPr lang="en-US" altLang="zh-CN" sz="1600" dirty="0"/>
              <a:t>SQL</a:t>
            </a:r>
            <a:r>
              <a:rPr lang="zh-CN" altLang="en-US" sz="1600" dirty="0"/>
              <a:t> ，质量如何各凭本事</a:t>
            </a:r>
            <a:endParaRPr lang="en-US" altLang="zh-CN" sz="1600" dirty="0"/>
          </a:p>
          <a:p>
            <a:pPr marL="742950" lvl="1" indent="-285750">
              <a:lnSpc>
                <a:spcPct val="150000"/>
              </a:lnSpc>
              <a:buFont typeface="Arial" panose="020B0604020202020204" pitchFamily="34" charset="0"/>
              <a:buChar char="•"/>
            </a:pPr>
            <a:r>
              <a:rPr lang="zh-CN" altLang="en-US" sz="1600" dirty="0"/>
              <a:t>如何编写优秀</a:t>
            </a:r>
            <a:r>
              <a:rPr lang="en-US" altLang="zh-CN" sz="1600" dirty="0"/>
              <a:t>SQL</a:t>
            </a:r>
            <a:r>
              <a:rPr lang="zh-CN" altLang="en-US" sz="1600" dirty="0"/>
              <a:t>，这个话题留到以后吧😜</a:t>
            </a:r>
            <a:endParaRPr lang="en-US" altLang="zh-CN" sz="1600" dirty="0"/>
          </a:p>
        </p:txBody>
      </p:sp>
      <p:grpSp>
        <p:nvGrpSpPr>
          <p:cNvPr id="12" name="组合 11">
            <a:extLst>
              <a:ext uri="{FF2B5EF4-FFF2-40B4-BE49-F238E27FC236}">
                <a16:creationId xmlns:a16="http://schemas.microsoft.com/office/drawing/2014/main" id="{1F28D49C-BAC6-16AF-7983-BA4334665BF7}"/>
              </a:ext>
            </a:extLst>
          </p:cNvPr>
          <p:cNvGrpSpPr/>
          <p:nvPr/>
        </p:nvGrpSpPr>
        <p:grpSpPr>
          <a:xfrm>
            <a:off x="660396" y="2657235"/>
            <a:ext cx="5195950" cy="4025782"/>
            <a:chOff x="660396" y="3155384"/>
            <a:chExt cx="5195950" cy="4025782"/>
          </a:xfrm>
        </p:grpSpPr>
        <p:sp>
          <p:nvSpPr>
            <p:cNvPr id="9" name="文本框 8">
              <a:extLst>
                <a:ext uri="{FF2B5EF4-FFF2-40B4-BE49-F238E27FC236}">
                  <a16:creationId xmlns:a16="http://schemas.microsoft.com/office/drawing/2014/main" id="{52C0190A-00F1-FDBA-3CB0-601EDACE5232}"/>
                </a:ext>
              </a:extLst>
            </p:cNvPr>
            <p:cNvSpPr txBox="1"/>
            <p:nvPr/>
          </p:nvSpPr>
          <p:spPr>
            <a:xfrm>
              <a:off x="660396" y="3571395"/>
              <a:ext cx="5195949" cy="3609771"/>
            </a:xfrm>
            <a:prstGeom prst="rect">
              <a:avLst/>
            </a:prstGeom>
            <a:solidFill>
              <a:schemeClr val="tx1"/>
            </a:solidFill>
          </p:spPr>
          <p:txBody>
            <a:bodyPr wrap="square">
              <a:spAutoFit/>
            </a:bodyPr>
            <a:lstStyle/>
            <a:p>
              <a:pPr>
                <a:lnSpc>
                  <a:spcPct val="150000"/>
                </a:lnSpc>
              </a:pP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EntityContext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context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new</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EntityContext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p>
            <a:p>
              <a:pPr>
                <a:lnSpc>
                  <a:spcPct val="150000"/>
                </a:lnSpc>
              </a:pP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var</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user=</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context.User.First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(x=&gt;</a:t>
              </a: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x.UserId</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 1);</a:t>
              </a:r>
            </a:p>
            <a:p>
              <a:pPr>
                <a:lnSpc>
                  <a:spcPct val="150000"/>
                </a:lnSpc>
              </a:pP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//UserId:1  Name:</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陈超超    </a:t>
              </a: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Address:</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松江</a:t>
              </a:r>
              <a:endParaRPr lang="zh-CN" altLang="en-US"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pPr>
                <a:lnSpc>
                  <a:spcPct val="150000"/>
                </a:lnSpc>
              </a:pP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user.Name</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 </a:t>
              </a:r>
              <a:r>
                <a:rPr lang="en-US" altLang="zh-CN" sz="1400" dirty="0">
                  <a:solidFill>
                    <a:srgbClr val="A31515"/>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A31515"/>
                  </a:solidFill>
                  <a:latin typeface="Cascadia Code" panose="020B0609020000020004" pitchFamily="49" charset="0"/>
                  <a:ea typeface="新宋体" panose="02010609030101010101" pitchFamily="49" charset="-122"/>
                  <a:cs typeface="Cascadia Code" panose="020B0609020000020004" pitchFamily="49" charset="0"/>
                </a:rPr>
                <a:t>陈超超</a:t>
              </a:r>
              <a:r>
                <a:rPr lang="en-US" altLang="zh-CN" sz="1400" dirty="0">
                  <a:solidFill>
                    <a:srgbClr val="A31515"/>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p>
            <a:p>
              <a:pPr>
                <a:lnSpc>
                  <a:spcPct val="150000"/>
                </a:lnSpc>
              </a:pP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user.Address</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 </a:t>
              </a:r>
              <a:r>
                <a:rPr lang="en-US" altLang="zh-CN" sz="1400" dirty="0">
                  <a:solidFill>
                    <a:srgbClr val="A31515"/>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A31515"/>
                  </a:solidFill>
                  <a:latin typeface="Cascadia Code" panose="020B0609020000020004" pitchFamily="49" charset="0"/>
                  <a:ea typeface="新宋体" panose="02010609030101010101" pitchFamily="49" charset="-122"/>
                  <a:cs typeface="Cascadia Code" panose="020B0609020000020004" pitchFamily="49" charset="0"/>
                </a:rPr>
                <a:t>青浦</a:t>
              </a:r>
              <a:r>
                <a:rPr lang="en-US" altLang="zh-CN" sz="1400" dirty="0">
                  <a:solidFill>
                    <a:srgbClr val="A31515"/>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p>
            <a:p>
              <a:pPr>
                <a:lnSpc>
                  <a:spcPct val="150000"/>
                </a:lnSpc>
              </a:pPr>
              <a:r>
                <a:rPr lang="en-US" altLang="zh-CN" sz="1400" dirty="0" err="1">
                  <a:solidFill>
                    <a:srgbClr val="000000"/>
                  </a:solidFill>
                  <a:latin typeface="Cascadia Code" panose="020B0609020000020004" pitchFamily="49" charset="0"/>
                  <a:ea typeface="新宋体" panose="02010609030101010101" pitchFamily="49" charset="-122"/>
                  <a:cs typeface="Cascadia Code" panose="020B0609020000020004" pitchFamily="49" charset="0"/>
                </a:rPr>
                <a:t>context.SaveChanges</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a:t>
              </a:r>
            </a:p>
            <a:p>
              <a:pPr>
                <a:lnSpc>
                  <a:spcPct val="150000"/>
                </a:lnSpc>
              </a:pP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//UserId:1  Name:</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陈超超    </a:t>
              </a: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Address:</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青浦</a:t>
              </a:r>
              <a:endParaRPr lang="zh-CN" altLang="en-US"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pPr>
                <a:lnSpc>
                  <a:spcPct val="150000"/>
                </a:lnSpc>
              </a:pPr>
              <a:endPar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pPr>
                <a:lnSpc>
                  <a:spcPct val="150000"/>
                </a:lnSpc>
              </a:pP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SQL:</a:t>
              </a:r>
              <a:endPar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endParaRPr>
            </a:p>
            <a:p>
              <a:pPr>
                <a:lnSpc>
                  <a:spcPct val="150000"/>
                </a:lnSpc>
              </a:pP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UPDATE [User] SET [Address] = @p0 </a:t>
              </a:r>
            </a:p>
            <a:p>
              <a:pPr>
                <a:lnSpc>
                  <a:spcPct val="150000"/>
                </a:lnSpc>
              </a:pP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WHERE [</a:t>
              </a:r>
              <a:r>
                <a:rPr lang="en-US" altLang="zh-CN" sz="1400" dirty="0" err="1">
                  <a:solidFill>
                    <a:srgbClr val="008000"/>
                  </a:solidFill>
                  <a:latin typeface="Cascadia Code" panose="020B0609020000020004" pitchFamily="49" charset="0"/>
                  <a:ea typeface="新宋体" panose="02010609030101010101" pitchFamily="49" charset="-122"/>
                  <a:cs typeface="Cascadia Code" panose="020B0609020000020004" pitchFamily="49" charset="0"/>
                </a:rPr>
                <a:t>UserId</a:t>
              </a:r>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 = @p1;</a:t>
              </a:r>
              <a:endParaRPr lang="zh-CN" altLang="en-US" sz="14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938294F4-09F4-3A5D-2608-A5674FBCB160}"/>
                </a:ext>
              </a:extLst>
            </p:cNvPr>
            <p:cNvSpPr txBox="1"/>
            <p:nvPr/>
          </p:nvSpPr>
          <p:spPr>
            <a:xfrm>
              <a:off x="660397" y="3155384"/>
              <a:ext cx="5195949" cy="416011"/>
            </a:xfrm>
            <a:prstGeom prst="rect">
              <a:avLst/>
            </a:prstGeom>
            <a:noFill/>
          </p:spPr>
          <p:txBody>
            <a:bodyPr wrap="square" rtlCol="0">
              <a:spAutoFit/>
            </a:bodyPr>
            <a:lstStyle/>
            <a:p>
              <a:pPr>
                <a:lnSpc>
                  <a:spcPct val="150000"/>
                </a:lnSpc>
              </a:pPr>
              <a:r>
                <a:rPr lang="zh-CN" altLang="en-US" sz="1600" dirty="0"/>
                <a:t>示例</a:t>
              </a:r>
              <a:endParaRPr lang="en-US" altLang="zh-CN" sz="1600" dirty="0"/>
            </a:p>
          </p:txBody>
        </p:sp>
      </p:grpSp>
    </p:spTree>
    <p:extLst>
      <p:ext uri="{BB962C8B-B14F-4D97-AF65-F5344CB8AC3E}">
        <p14:creationId xmlns:p14="http://schemas.microsoft.com/office/powerpoint/2010/main" val="15539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9DDD1-AEE8-CDED-E420-396ACAF765C6}"/>
              </a:ext>
            </a:extLst>
          </p:cNvPr>
          <p:cNvSpPr>
            <a:spLocks noGrp="1"/>
          </p:cNvSpPr>
          <p:nvPr>
            <p:ph type="ctrTitle"/>
          </p:nvPr>
        </p:nvSpPr>
        <p:spPr>
          <a:xfrm>
            <a:off x="660400" y="2295591"/>
            <a:ext cx="4641850" cy="1758815"/>
          </a:xfrm>
        </p:spPr>
        <p:txBody>
          <a:bodyPr anchor="ctr"/>
          <a:lstStyle/>
          <a:p>
            <a:pPr algn="r">
              <a:lnSpc>
                <a:spcPct val="150000"/>
              </a:lnSpc>
              <a:spcBef>
                <a:spcPts val="0"/>
              </a:spcBef>
            </a:pPr>
            <a:r>
              <a:rPr lang="zh-CN" altLang="en-US" sz="4400" dirty="0"/>
              <a:t>性能优化</a:t>
            </a:r>
            <a:br>
              <a:rPr lang="en-US" altLang="zh-CN" sz="4400" dirty="0"/>
            </a:br>
            <a:r>
              <a:rPr lang="en-US" altLang="zh-CN" sz="3200" dirty="0">
                <a:sym typeface="Wingdings" panose="05000000000000000000" pitchFamily="2" charset="2"/>
              </a:rPr>
              <a:t> </a:t>
            </a:r>
            <a:r>
              <a:rPr lang="zh-CN" altLang="en-US" sz="3200" dirty="0">
                <a:sym typeface="Wingdings" panose="05000000000000000000" pitchFamily="2" charset="2"/>
              </a:rPr>
              <a:t>其他优化策略</a:t>
            </a:r>
            <a:endParaRPr lang="zh-CN" altLang="en-US" sz="4400" dirty="0"/>
          </a:p>
        </p:txBody>
      </p:sp>
      <p:sp>
        <p:nvSpPr>
          <p:cNvPr id="3" name="灯片编号占位符 2">
            <a:extLst>
              <a:ext uri="{FF2B5EF4-FFF2-40B4-BE49-F238E27FC236}">
                <a16:creationId xmlns:a16="http://schemas.microsoft.com/office/drawing/2014/main" id="{12A9B96F-728B-B35A-CD2A-5F9A0F3A9F8E}"/>
              </a:ext>
            </a:extLst>
          </p:cNvPr>
          <p:cNvSpPr>
            <a:spLocks noGrp="1"/>
          </p:cNvSpPr>
          <p:nvPr>
            <p:ph type="sldNum" sz="quarter" idx="4294967295"/>
          </p:nvPr>
        </p:nvSpPr>
        <p:spPr>
          <a:xfrm>
            <a:off x="9529763" y="6423025"/>
            <a:ext cx="2662237" cy="247650"/>
          </a:xfrm>
        </p:spPr>
        <p:txBody>
          <a:bodyPr/>
          <a:lstStyle/>
          <a:p>
            <a:fld id="{7F65B630-C7FF-41C0-9923-C5E5E29EED81}" type="slidenum">
              <a:rPr lang="zh-CN" altLang="en-US" smtClean="0"/>
              <a:t>37</a:t>
            </a:fld>
            <a:endParaRPr lang="zh-CN" altLang="en-US"/>
          </a:p>
        </p:txBody>
      </p:sp>
    </p:spTree>
    <p:extLst>
      <p:ext uri="{BB962C8B-B14F-4D97-AF65-F5344CB8AC3E}">
        <p14:creationId xmlns:p14="http://schemas.microsoft.com/office/powerpoint/2010/main" val="23418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5B7C-5F4E-7908-CB5B-ACAD168AFE9C}"/>
              </a:ext>
            </a:extLst>
          </p:cNvPr>
          <p:cNvSpPr>
            <a:spLocks noGrp="1"/>
          </p:cNvSpPr>
          <p:nvPr>
            <p:ph type="title"/>
          </p:nvPr>
        </p:nvSpPr>
        <p:spPr>
          <a:xfrm>
            <a:off x="660400" y="548569"/>
            <a:ext cx="10858500" cy="480131"/>
          </a:xfrm>
        </p:spPr>
        <p:txBody>
          <a:bodyPr/>
          <a:lstStyle/>
          <a:p>
            <a:r>
              <a:rPr lang="zh-CN" altLang="en-US" dirty="0"/>
              <a:t>分区表</a:t>
            </a:r>
          </a:p>
        </p:txBody>
      </p:sp>
      <p:sp>
        <p:nvSpPr>
          <p:cNvPr id="4" name="灯片编号占位符 3">
            <a:extLst>
              <a:ext uri="{FF2B5EF4-FFF2-40B4-BE49-F238E27FC236}">
                <a16:creationId xmlns:a16="http://schemas.microsoft.com/office/drawing/2014/main" id="{288F9FA0-0DCA-20AD-E362-57D470E1D1DE}"/>
              </a:ext>
            </a:extLst>
          </p:cNvPr>
          <p:cNvSpPr>
            <a:spLocks noGrp="1"/>
          </p:cNvSpPr>
          <p:nvPr>
            <p:ph type="sldNum" sz="quarter" idx="12"/>
          </p:nvPr>
        </p:nvSpPr>
        <p:spPr/>
        <p:txBody>
          <a:bodyPr/>
          <a:lstStyle/>
          <a:p>
            <a:fld id="{7F65B630-C7FF-41C0-9923-C5E5E29EED81}" type="slidenum">
              <a:rPr lang="zh-CN" altLang="en-US" smtClean="0"/>
              <a:t>38</a:t>
            </a:fld>
            <a:endParaRPr lang="zh-CN" altLang="en-US"/>
          </a:p>
        </p:txBody>
      </p:sp>
      <p:grpSp>
        <p:nvGrpSpPr>
          <p:cNvPr id="3" name="组合 2">
            <a:extLst>
              <a:ext uri="{FF2B5EF4-FFF2-40B4-BE49-F238E27FC236}">
                <a16:creationId xmlns:a16="http://schemas.microsoft.com/office/drawing/2014/main" id="{17E7B165-4D80-B8B5-B4F6-5D8DC60D2261}"/>
              </a:ext>
            </a:extLst>
          </p:cNvPr>
          <p:cNvGrpSpPr/>
          <p:nvPr/>
        </p:nvGrpSpPr>
        <p:grpSpPr>
          <a:xfrm>
            <a:off x="3092424" y="3463299"/>
            <a:ext cx="1872000" cy="2572254"/>
            <a:chOff x="1036800" y="1520358"/>
            <a:chExt cx="1872000" cy="2572254"/>
          </a:xfrm>
        </p:grpSpPr>
        <p:grpSp>
          <p:nvGrpSpPr>
            <p:cNvPr id="5" name="组合 4">
              <a:extLst>
                <a:ext uri="{FF2B5EF4-FFF2-40B4-BE49-F238E27FC236}">
                  <a16:creationId xmlns:a16="http://schemas.microsoft.com/office/drawing/2014/main" id="{FB5B9DD9-792B-6FB2-175D-8F177BA82874}"/>
                </a:ext>
              </a:extLst>
            </p:cNvPr>
            <p:cNvGrpSpPr/>
            <p:nvPr/>
          </p:nvGrpSpPr>
          <p:grpSpPr>
            <a:xfrm>
              <a:off x="1036800" y="1891380"/>
              <a:ext cx="1872000" cy="2201232"/>
              <a:chOff x="1706400" y="3897559"/>
              <a:chExt cx="1872000" cy="2201232"/>
            </a:xfrm>
          </p:grpSpPr>
          <p:sp>
            <p:nvSpPr>
              <p:cNvPr id="7" name="矩形 6">
                <a:extLst>
                  <a:ext uri="{FF2B5EF4-FFF2-40B4-BE49-F238E27FC236}">
                    <a16:creationId xmlns:a16="http://schemas.microsoft.com/office/drawing/2014/main" id="{C89EE78E-446F-E345-B0D6-577CE4A43011}"/>
                  </a:ext>
                </a:extLst>
              </p:cNvPr>
              <p:cNvSpPr/>
              <p:nvPr/>
            </p:nvSpPr>
            <p:spPr>
              <a:xfrm>
                <a:off x="1706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8" name="矩形 7">
                <a:extLst>
                  <a:ext uri="{FF2B5EF4-FFF2-40B4-BE49-F238E27FC236}">
                    <a16:creationId xmlns:a16="http://schemas.microsoft.com/office/drawing/2014/main" id="{47275862-735A-F8ED-3CC5-5B9CE8D67C6D}"/>
                  </a:ext>
                </a:extLst>
              </p:cNvPr>
              <p:cNvSpPr/>
              <p:nvPr/>
            </p:nvSpPr>
            <p:spPr>
              <a:xfrm>
                <a:off x="1706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Id</a:t>
                </a:r>
                <a:endParaRPr lang="zh-CN" altLang="en-US" sz="1400" dirty="0"/>
              </a:p>
            </p:txBody>
          </p:sp>
          <p:sp>
            <p:nvSpPr>
              <p:cNvPr id="9" name="矩形 8">
                <a:extLst>
                  <a:ext uri="{FF2B5EF4-FFF2-40B4-BE49-F238E27FC236}">
                    <a16:creationId xmlns:a16="http://schemas.microsoft.com/office/drawing/2014/main" id="{1A466742-C89F-B467-9235-AB57EBD85DC0}"/>
                  </a:ext>
                </a:extLst>
              </p:cNvPr>
              <p:cNvSpPr/>
              <p:nvPr/>
            </p:nvSpPr>
            <p:spPr>
              <a:xfrm>
                <a:off x="2174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A</a:t>
                </a:r>
                <a:endParaRPr lang="zh-CN" altLang="en-US" sz="1400" dirty="0"/>
              </a:p>
            </p:txBody>
          </p:sp>
          <p:sp>
            <p:nvSpPr>
              <p:cNvPr id="10" name="矩形 9">
                <a:extLst>
                  <a:ext uri="{FF2B5EF4-FFF2-40B4-BE49-F238E27FC236}">
                    <a16:creationId xmlns:a16="http://schemas.microsoft.com/office/drawing/2014/main" id="{97C86CC5-DDFB-69F4-6A9C-1360D39B6DAE}"/>
                  </a:ext>
                </a:extLst>
              </p:cNvPr>
              <p:cNvSpPr/>
              <p:nvPr/>
            </p:nvSpPr>
            <p:spPr>
              <a:xfrm>
                <a:off x="2642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B</a:t>
                </a:r>
                <a:endParaRPr lang="zh-CN" altLang="en-US" sz="1400" dirty="0"/>
              </a:p>
            </p:txBody>
          </p:sp>
          <p:sp>
            <p:nvSpPr>
              <p:cNvPr id="11" name="矩形 10">
                <a:extLst>
                  <a:ext uri="{FF2B5EF4-FFF2-40B4-BE49-F238E27FC236}">
                    <a16:creationId xmlns:a16="http://schemas.microsoft.com/office/drawing/2014/main" id="{C63D1094-38D0-CB89-1ED9-96EC014E2B63}"/>
                  </a:ext>
                </a:extLst>
              </p:cNvPr>
              <p:cNvSpPr/>
              <p:nvPr/>
            </p:nvSpPr>
            <p:spPr>
              <a:xfrm>
                <a:off x="3110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C</a:t>
                </a:r>
                <a:endParaRPr lang="zh-CN" altLang="en-US" sz="1400" dirty="0"/>
              </a:p>
            </p:txBody>
          </p:sp>
          <p:sp>
            <p:nvSpPr>
              <p:cNvPr id="12" name="矩形 11">
                <a:extLst>
                  <a:ext uri="{FF2B5EF4-FFF2-40B4-BE49-F238E27FC236}">
                    <a16:creationId xmlns:a16="http://schemas.microsoft.com/office/drawing/2014/main" id="{D1A92A17-E828-266F-63BD-34E3EAAE11B0}"/>
                  </a:ext>
                </a:extLst>
              </p:cNvPr>
              <p:cNvSpPr/>
              <p:nvPr/>
            </p:nvSpPr>
            <p:spPr>
              <a:xfrm>
                <a:off x="2174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13" name="矩形 12">
                <a:extLst>
                  <a:ext uri="{FF2B5EF4-FFF2-40B4-BE49-F238E27FC236}">
                    <a16:creationId xmlns:a16="http://schemas.microsoft.com/office/drawing/2014/main" id="{D1B07763-CA4E-1506-2AB9-F4F7FD85D584}"/>
                  </a:ext>
                </a:extLst>
              </p:cNvPr>
              <p:cNvSpPr/>
              <p:nvPr/>
            </p:nvSpPr>
            <p:spPr>
              <a:xfrm>
                <a:off x="2642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14" name="矩形 13">
                <a:extLst>
                  <a:ext uri="{FF2B5EF4-FFF2-40B4-BE49-F238E27FC236}">
                    <a16:creationId xmlns:a16="http://schemas.microsoft.com/office/drawing/2014/main" id="{F440A990-CF74-37FC-2FE7-451B61E08CFF}"/>
                  </a:ext>
                </a:extLst>
              </p:cNvPr>
              <p:cNvSpPr/>
              <p:nvPr/>
            </p:nvSpPr>
            <p:spPr>
              <a:xfrm>
                <a:off x="3110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15" name="矩形 14">
                <a:extLst>
                  <a:ext uri="{FF2B5EF4-FFF2-40B4-BE49-F238E27FC236}">
                    <a16:creationId xmlns:a16="http://schemas.microsoft.com/office/drawing/2014/main" id="{6B373C2A-7332-5F30-1539-17D62CD45A8F}"/>
                  </a:ext>
                </a:extLst>
              </p:cNvPr>
              <p:cNvSpPr/>
              <p:nvPr/>
            </p:nvSpPr>
            <p:spPr>
              <a:xfrm>
                <a:off x="1706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16" name="矩形 15">
                <a:extLst>
                  <a:ext uri="{FF2B5EF4-FFF2-40B4-BE49-F238E27FC236}">
                    <a16:creationId xmlns:a16="http://schemas.microsoft.com/office/drawing/2014/main" id="{B9E73920-92B6-14C4-4BD4-0A89EA6CED69}"/>
                  </a:ext>
                </a:extLst>
              </p:cNvPr>
              <p:cNvSpPr/>
              <p:nvPr/>
            </p:nvSpPr>
            <p:spPr>
              <a:xfrm>
                <a:off x="2174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17" name="矩形 16">
                <a:extLst>
                  <a:ext uri="{FF2B5EF4-FFF2-40B4-BE49-F238E27FC236}">
                    <a16:creationId xmlns:a16="http://schemas.microsoft.com/office/drawing/2014/main" id="{DBF8C741-ED9F-D114-3CE7-3545B146CF12}"/>
                  </a:ext>
                </a:extLst>
              </p:cNvPr>
              <p:cNvSpPr/>
              <p:nvPr/>
            </p:nvSpPr>
            <p:spPr>
              <a:xfrm>
                <a:off x="2642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18" name="矩形 17">
                <a:extLst>
                  <a:ext uri="{FF2B5EF4-FFF2-40B4-BE49-F238E27FC236}">
                    <a16:creationId xmlns:a16="http://schemas.microsoft.com/office/drawing/2014/main" id="{1C444C52-6B30-8512-9A53-D994D75F45EB}"/>
                  </a:ext>
                </a:extLst>
              </p:cNvPr>
              <p:cNvSpPr/>
              <p:nvPr/>
            </p:nvSpPr>
            <p:spPr>
              <a:xfrm>
                <a:off x="3110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sp>
            <p:nvSpPr>
              <p:cNvPr id="19" name="矩形 18">
                <a:extLst>
                  <a:ext uri="{FF2B5EF4-FFF2-40B4-BE49-F238E27FC236}">
                    <a16:creationId xmlns:a16="http://schemas.microsoft.com/office/drawing/2014/main" id="{715DC640-43CA-4BDD-5E90-80141A43E930}"/>
                  </a:ext>
                </a:extLst>
              </p:cNvPr>
              <p:cNvSpPr/>
              <p:nvPr/>
            </p:nvSpPr>
            <p:spPr>
              <a:xfrm>
                <a:off x="1706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20" name="矩形 19">
                <a:extLst>
                  <a:ext uri="{FF2B5EF4-FFF2-40B4-BE49-F238E27FC236}">
                    <a16:creationId xmlns:a16="http://schemas.microsoft.com/office/drawing/2014/main" id="{883069DA-43CF-4296-A02B-2D908717B5EC}"/>
                  </a:ext>
                </a:extLst>
              </p:cNvPr>
              <p:cNvSpPr/>
              <p:nvPr/>
            </p:nvSpPr>
            <p:spPr>
              <a:xfrm>
                <a:off x="2174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21" name="矩形 20">
                <a:extLst>
                  <a:ext uri="{FF2B5EF4-FFF2-40B4-BE49-F238E27FC236}">
                    <a16:creationId xmlns:a16="http://schemas.microsoft.com/office/drawing/2014/main" id="{452D6BC8-0E8C-116C-BFD9-CFAC8118C586}"/>
                  </a:ext>
                </a:extLst>
              </p:cNvPr>
              <p:cNvSpPr/>
              <p:nvPr/>
            </p:nvSpPr>
            <p:spPr>
              <a:xfrm>
                <a:off x="2642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B3</a:t>
                </a:r>
                <a:endParaRPr lang="zh-CN" altLang="en-US" sz="1400" dirty="0"/>
              </a:p>
            </p:txBody>
          </p:sp>
          <p:sp>
            <p:nvSpPr>
              <p:cNvPr id="22" name="矩形 21">
                <a:extLst>
                  <a:ext uri="{FF2B5EF4-FFF2-40B4-BE49-F238E27FC236}">
                    <a16:creationId xmlns:a16="http://schemas.microsoft.com/office/drawing/2014/main" id="{D1EFEE64-0BB0-950B-6ED6-2C931C836A04}"/>
                  </a:ext>
                </a:extLst>
              </p:cNvPr>
              <p:cNvSpPr/>
              <p:nvPr/>
            </p:nvSpPr>
            <p:spPr>
              <a:xfrm>
                <a:off x="3110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C3</a:t>
                </a:r>
                <a:endParaRPr lang="zh-CN" altLang="en-US" sz="1400" dirty="0"/>
              </a:p>
            </p:txBody>
          </p:sp>
          <p:sp>
            <p:nvSpPr>
              <p:cNvPr id="23" name="矩形 22">
                <a:extLst>
                  <a:ext uri="{FF2B5EF4-FFF2-40B4-BE49-F238E27FC236}">
                    <a16:creationId xmlns:a16="http://schemas.microsoft.com/office/drawing/2014/main" id="{0F3F8FB3-CF2B-2CBF-27DF-8D9390059F8F}"/>
                  </a:ext>
                </a:extLst>
              </p:cNvPr>
              <p:cNvSpPr/>
              <p:nvPr/>
            </p:nvSpPr>
            <p:spPr>
              <a:xfrm>
                <a:off x="1706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24" name="矩形 23">
                <a:extLst>
                  <a:ext uri="{FF2B5EF4-FFF2-40B4-BE49-F238E27FC236}">
                    <a16:creationId xmlns:a16="http://schemas.microsoft.com/office/drawing/2014/main" id="{DB237B78-E134-E653-39B0-F5B4853FEF5D}"/>
                  </a:ext>
                </a:extLst>
              </p:cNvPr>
              <p:cNvSpPr/>
              <p:nvPr/>
            </p:nvSpPr>
            <p:spPr>
              <a:xfrm>
                <a:off x="2174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25" name="矩形 24">
                <a:extLst>
                  <a:ext uri="{FF2B5EF4-FFF2-40B4-BE49-F238E27FC236}">
                    <a16:creationId xmlns:a16="http://schemas.microsoft.com/office/drawing/2014/main" id="{1F25C861-5D14-B4EA-2531-B2F827A367C0}"/>
                  </a:ext>
                </a:extLst>
              </p:cNvPr>
              <p:cNvSpPr/>
              <p:nvPr/>
            </p:nvSpPr>
            <p:spPr>
              <a:xfrm>
                <a:off x="2642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26" name="矩形 25">
                <a:extLst>
                  <a:ext uri="{FF2B5EF4-FFF2-40B4-BE49-F238E27FC236}">
                    <a16:creationId xmlns:a16="http://schemas.microsoft.com/office/drawing/2014/main" id="{CCB5DAD8-F945-1AEA-D2E1-945B8B52B2EE}"/>
                  </a:ext>
                </a:extLst>
              </p:cNvPr>
              <p:cNvSpPr/>
              <p:nvPr/>
            </p:nvSpPr>
            <p:spPr>
              <a:xfrm>
                <a:off x="3110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C4</a:t>
                </a:r>
                <a:endParaRPr lang="zh-CN" altLang="en-US" sz="1400" dirty="0"/>
              </a:p>
            </p:txBody>
          </p:sp>
        </p:grpSp>
        <p:sp>
          <p:nvSpPr>
            <p:cNvPr id="6" name="ïsḻídê">
              <a:extLst>
                <a:ext uri="{FF2B5EF4-FFF2-40B4-BE49-F238E27FC236}">
                  <a16:creationId xmlns:a16="http://schemas.microsoft.com/office/drawing/2014/main" id="{18266710-4213-9AA1-489F-DCA521822657}"/>
                </a:ext>
              </a:extLst>
            </p:cNvPr>
            <p:cNvSpPr/>
            <p:nvPr/>
          </p:nvSpPr>
          <p:spPr>
            <a:xfrm>
              <a:off x="1036800" y="1520358"/>
              <a:ext cx="18720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b="1" dirty="0">
                  <a:solidFill>
                    <a:schemeClr val="tx1"/>
                  </a:solidFill>
                </a:rPr>
                <a:t>表</a:t>
              </a:r>
              <a:endParaRPr kumimoji="1" lang="en-US" altLang="zh-CN" sz="1000" b="1" dirty="0">
                <a:solidFill>
                  <a:schemeClr val="tx1"/>
                </a:solidFill>
              </a:endParaRPr>
            </a:p>
          </p:txBody>
        </p:sp>
      </p:grpSp>
      <p:sp>
        <p:nvSpPr>
          <p:cNvPr id="27" name="文本框 26">
            <a:extLst>
              <a:ext uri="{FF2B5EF4-FFF2-40B4-BE49-F238E27FC236}">
                <a16:creationId xmlns:a16="http://schemas.microsoft.com/office/drawing/2014/main" id="{88673CE2-F1EC-7185-07B9-6BC8DB783285}"/>
              </a:ext>
            </a:extLst>
          </p:cNvPr>
          <p:cNvSpPr txBox="1"/>
          <p:nvPr/>
        </p:nvSpPr>
        <p:spPr>
          <a:xfrm>
            <a:off x="660400" y="1130300"/>
            <a:ext cx="10858500" cy="2264402"/>
          </a:xfrm>
          <a:prstGeom prst="rect">
            <a:avLst/>
          </a:prstGeom>
          <a:noFill/>
        </p:spPr>
        <p:txBody>
          <a:bodyPr wrap="square" rtlCol="0">
            <a:spAutoFit/>
          </a:bodyPr>
          <a:lstStyle/>
          <a:p>
            <a:pPr>
              <a:lnSpc>
                <a:spcPct val="150000"/>
              </a:lnSpc>
            </a:pPr>
            <a:r>
              <a:rPr lang="zh-CN" altLang="en-US" sz="1600" dirty="0"/>
              <a:t>已分区表和索引的数据划分为多个单元，这些单元可以分布在数据库中的多个文件组或存储在单个文件组中。</a:t>
            </a:r>
            <a:endParaRPr lang="en-US" altLang="zh-CN" sz="1600" dirty="0"/>
          </a:p>
          <a:p>
            <a:pPr>
              <a:lnSpc>
                <a:spcPct val="150000"/>
              </a:lnSpc>
            </a:pPr>
            <a:r>
              <a:rPr lang="zh-CN" altLang="en-US" sz="1600" dirty="0"/>
              <a:t>可以快速、高效地传输或访问数据的子集，同时又能维护数据收集的完整性。 </a:t>
            </a:r>
            <a:endParaRPr lang="en-US" altLang="zh-CN" sz="1600" dirty="0"/>
          </a:p>
          <a:p>
            <a:pPr>
              <a:lnSpc>
                <a:spcPct val="150000"/>
              </a:lnSpc>
            </a:pPr>
            <a:r>
              <a:rPr lang="zh-CN" altLang="en-US" sz="1600" dirty="0"/>
              <a:t>可以更快地对一个或多个分区执行维护或数据保留操作。</a:t>
            </a:r>
            <a:endParaRPr lang="en-US" altLang="zh-CN" sz="1600" dirty="0"/>
          </a:p>
          <a:p>
            <a:pPr>
              <a:lnSpc>
                <a:spcPct val="150000"/>
              </a:lnSpc>
            </a:pPr>
            <a:r>
              <a:rPr lang="zh-CN" altLang="en-US" sz="1600" dirty="0"/>
              <a:t>可以根据经常运行的查询类型提高查询性能。 </a:t>
            </a:r>
            <a:endParaRPr lang="en-US" altLang="zh-CN" sz="1600" dirty="0"/>
          </a:p>
          <a:p>
            <a:pPr>
              <a:lnSpc>
                <a:spcPct val="150000"/>
              </a:lnSpc>
            </a:pPr>
            <a:r>
              <a:rPr lang="zh-CN" altLang="en-US" sz="1600" dirty="0"/>
              <a:t>分区函数定义了如何将表或索引的数据分成多个分区</a:t>
            </a:r>
            <a:endParaRPr lang="en-US" altLang="zh-CN" sz="1600" dirty="0"/>
          </a:p>
          <a:p>
            <a:pPr>
              <a:lnSpc>
                <a:spcPct val="150000"/>
              </a:lnSpc>
            </a:pPr>
            <a:r>
              <a:rPr lang="zh-CN" altLang="en-US" sz="1600" dirty="0"/>
              <a:t>分区方案则定义了实际的分区方式，包括分区数、分区边界等。</a:t>
            </a:r>
            <a:endParaRPr lang="en-US" altLang="zh-CN" sz="1600" dirty="0"/>
          </a:p>
        </p:txBody>
      </p:sp>
      <p:grpSp>
        <p:nvGrpSpPr>
          <p:cNvPr id="28" name="组合 27">
            <a:extLst>
              <a:ext uri="{FF2B5EF4-FFF2-40B4-BE49-F238E27FC236}">
                <a16:creationId xmlns:a16="http://schemas.microsoft.com/office/drawing/2014/main" id="{83A51857-B5E1-391B-DA65-070DCB54CE41}"/>
              </a:ext>
            </a:extLst>
          </p:cNvPr>
          <p:cNvGrpSpPr/>
          <p:nvPr/>
        </p:nvGrpSpPr>
        <p:grpSpPr>
          <a:xfrm>
            <a:off x="6696300" y="3463299"/>
            <a:ext cx="1872000" cy="1277279"/>
            <a:chOff x="1036800" y="1875952"/>
            <a:chExt cx="1872000" cy="1277279"/>
          </a:xfrm>
        </p:grpSpPr>
        <p:grpSp>
          <p:nvGrpSpPr>
            <p:cNvPr id="29" name="组合 28">
              <a:extLst>
                <a:ext uri="{FF2B5EF4-FFF2-40B4-BE49-F238E27FC236}">
                  <a16:creationId xmlns:a16="http://schemas.microsoft.com/office/drawing/2014/main" id="{364B5687-4654-567B-67AD-4DF376B36EBA}"/>
                </a:ext>
              </a:extLst>
            </p:cNvPr>
            <p:cNvGrpSpPr/>
            <p:nvPr/>
          </p:nvGrpSpPr>
          <p:grpSpPr>
            <a:xfrm>
              <a:off x="1036800" y="2215414"/>
              <a:ext cx="1872000" cy="937817"/>
              <a:chOff x="1706400" y="4221593"/>
              <a:chExt cx="1872000" cy="937817"/>
            </a:xfrm>
          </p:grpSpPr>
          <p:sp>
            <p:nvSpPr>
              <p:cNvPr id="31" name="矩形 30">
                <a:extLst>
                  <a:ext uri="{FF2B5EF4-FFF2-40B4-BE49-F238E27FC236}">
                    <a16:creationId xmlns:a16="http://schemas.microsoft.com/office/drawing/2014/main" id="{D86F49E2-BE7B-0D91-1DB8-512FE57A72FE}"/>
                  </a:ext>
                </a:extLst>
              </p:cNvPr>
              <p:cNvSpPr/>
              <p:nvPr/>
            </p:nvSpPr>
            <p:spPr>
              <a:xfrm>
                <a:off x="1706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36" name="矩形 35">
                <a:extLst>
                  <a:ext uri="{FF2B5EF4-FFF2-40B4-BE49-F238E27FC236}">
                    <a16:creationId xmlns:a16="http://schemas.microsoft.com/office/drawing/2014/main" id="{222C466C-4FA1-1520-88D9-400F91D06D83}"/>
                  </a:ext>
                </a:extLst>
              </p:cNvPr>
              <p:cNvSpPr/>
              <p:nvPr/>
            </p:nvSpPr>
            <p:spPr>
              <a:xfrm>
                <a:off x="2174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A1</a:t>
                </a:r>
                <a:endParaRPr lang="zh-CN" altLang="en-US" sz="1400" dirty="0"/>
              </a:p>
            </p:txBody>
          </p:sp>
          <p:sp>
            <p:nvSpPr>
              <p:cNvPr id="37" name="矩形 36">
                <a:extLst>
                  <a:ext uri="{FF2B5EF4-FFF2-40B4-BE49-F238E27FC236}">
                    <a16:creationId xmlns:a16="http://schemas.microsoft.com/office/drawing/2014/main" id="{1F68834C-065F-D239-A48E-D86FD1C8928E}"/>
                  </a:ext>
                </a:extLst>
              </p:cNvPr>
              <p:cNvSpPr/>
              <p:nvPr/>
            </p:nvSpPr>
            <p:spPr>
              <a:xfrm>
                <a:off x="2642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38" name="矩形 37">
                <a:extLst>
                  <a:ext uri="{FF2B5EF4-FFF2-40B4-BE49-F238E27FC236}">
                    <a16:creationId xmlns:a16="http://schemas.microsoft.com/office/drawing/2014/main" id="{901A4C1A-8B23-0C96-CAA3-EC93ACA129E5}"/>
                  </a:ext>
                </a:extLst>
              </p:cNvPr>
              <p:cNvSpPr/>
              <p:nvPr/>
            </p:nvSpPr>
            <p:spPr>
              <a:xfrm>
                <a:off x="3110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39" name="矩形 38">
                <a:extLst>
                  <a:ext uri="{FF2B5EF4-FFF2-40B4-BE49-F238E27FC236}">
                    <a16:creationId xmlns:a16="http://schemas.microsoft.com/office/drawing/2014/main" id="{0D395AE2-E268-8545-08F5-3A6E8E9D3C39}"/>
                  </a:ext>
                </a:extLst>
              </p:cNvPr>
              <p:cNvSpPr/>
              <p:nvPr/>
            </p:nvSpPr>
            <p:spPr>
              <a:xfrm>
                <a:off x="1706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40" name="矩形 39">
                <a:extLst>
                  <a:ext uri="{FF2B5EF4-FFF2-40B4-BE49-F238E27FC236}">
                    <a16:creationId xmlns:a16="http://schemas.microsoft.com/office/drawing/2014/main" id="{AC156379-E986-B022-ED7B-A5A69A86037D}"/>
                  </a:ext>
                </a:extLst>
              </p:cNvPr>
              <p:cNvSpPr/>
              <p:nvPr/>
            </p:nvSpPr>
            <p:spPr>
              <a:xfrm>
                <a:off x="2174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A2</a:t>
                </a:r>
                <a:endParaRPr lang="zh-CN" altLang="en-US" sz="1400" dirty="0"/>
              </a:p>
            </p:txBody>
          </p:sp>
          <p:sp>
            <p:nvSpPr>
              <p:cNvPr id="41" name="矩形 40">
                <a:extLst>
                  <a:ext uri="{FF2B5EF4-FFF2-40B4-BE49-F238E27FC236}">
                    <a16:creationId xmlns:a16="http://schemas.microsoft.com/office/drawing/2014/main" id="{B7F813D7-AC04-00A6-5F67-6462153EE4CF}"/>
                  </a:ext>
                </a:extLst>
              </p:cNvPr>
              <p:cNvSpPr/>
              <p:nvPr/>
            </p:nvSpPr>
            <p:spPr>
              <a:xfrm>
                <a:off x="2642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42" name="矩形 41">
                <a:extLst>
                  <a:ext uri="{FF2B5EF4-FFF2-40B4-BE49-F238E27FC236}">
                    <a16:creationId xmlns:a16="http://schemas.microsoft.com/office/drawing/2014/main" id="{E3321AD0-5D71-5C5B-D984-E98973823F0D}"/>
                  </a:ext>
                </a:extLst>
              </p:cNvPr>
              <p:cNvSpPr/>
              <p:nvPr/>
            </p:nvSpPr>
            <p:spPr>
              <a:xfrm>
                <a:off x="3110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grpSp>
        <p:sp>
          <p:nvSpPr>
            <p:cNvPr id="30" name="ïsḻídê">
              <a:extLst>
                <a:ext uri="{FF2B5EF4-FFF2-40B4-BE49-F238E27FC236}">
                  <a16:creationId xmlns:a16="http://schemas.microsoft.com/office/drawing/2014/main" id="{A47ECF9A-325F-9B2A-BB87-AAC4D62A71CF}"/>
                </a:ext>
              </a:extLst>
            </p:cNvPr>
            <p:cNvSpPr/>
            <p:nvPr/>
          </p:nvSpPr>
          <p:spPr>
            <a:xfrm>
              <a:off x="1036800" y="1875952"/>
              <a:ext cx="1872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1600" b="1" dirty="0">
                  <a:solidFill>
                    <a:schemeClr val="tx1"/>
                  </a:solidFill>
                </a:rPr>
                <a:t>文件组</a:t>
              </a:r>
              <a:r>
                <a:rPr kumimoji="1" lang="en-US" altLang="zh-CN" sz="1600" b="1" dirty="0">
                  <a:solidFill>
                    <a:schemeClr val="tx1"/>
                  </a:solidFill>
                </a:rPr>
                <a:t>1</a:t>
              </a:r>
              <a:endParaRPr kumimoji="1" lang="en-US" altLang="zh-CN" sz="900" b="1" dirty="0">
                <a:solidFill>
                  <a:schemeClr val="tx1"/>
                </a:solidFill>
              </a:endParaRPr>
            </a:p>
          </p:txBody>
        </p:sp>
      </p:grpSp>
      <p:grpSp>
        <p:nvGrpSpPr>
          <p:cNvPr id="51" name="组合 50">
            <a:extLst>
              <a:ext uri="{FF2B5EF4-FFF2-40B4-BE49-F238E27FC236}">
                <a16:creationId xmlns:a16="http://schemas.microsoft.com/office/drawing/2014/main" id="{0DF242A8-E83B-66F7-E628-8C124B71D1D3}"/>
              </a:ext>
            </a:extLst>
          </p:cNvPr>
          <p:cNvGrpSpPr/>
          <p:nvPr/>
        </p:nvGrpSpPr>
        <p:grpSpPr>
          <a:xfrm>
            <a:off x="6696300" y="4987222"/>
            <a:ext cx="1872000" cy="1274554"/>
            <a:chOff x="1036800" y="2818058"/>
            <a:chExt cx="1872000" cy="1274554"/>
          </a:xfrm>
        </p:grpSpPr>
        <p:grpSp>
          <p:nvGrpSpPr>
            <p:cNvPr id="52" name="组合 51">
              <a:extLst>
                <a:ext uri="{FF2B5EF4-FFF2-40B4-BE49-F238E27FC236}">
                  <a16:creationId xmlns:a16="http://schemas.microsoft.com/office/drawing/2014/main" id="{7E1F8667-FFF6-AC02-C051-036FF0EE2E86}"/>
                </a:ext>
              </a:extLst>
            </p:cNvPr>
            <p:cNvGrpSpPr/>
            <p:nvPr/>
          </p:nvGrpSpPr>
          <p:grpSpPr>
            <a:xfrm>
              <a:off x="1036800" y="3156612"/>
              <a:ext cx="1872000" cy="936000"/>
              <a:chOff x="1706400" y="5162791"/>
              <a:chExt cx="1872000" cy="936000"/>
            </a:xfrm>
          </p:grpSpPr>
          <p:sp>
            <p:nvSpPr>
              <p:cNvPr id="66" name="矩形 65">
                <a:extLst>
                  <a:ext uri="{FF2B5EF4-FFF2-40B4-BE49-F238E27FC236}">
                    <a16:creationId xmlns:a16="http://schemas.microsoft.com/office/drawing/2014/main" id="{757DF02F-DA74-F6FC-AA14-2136ED0E42F5}"/>
                  </a:ext>
                </a:extLst>
              </p:cNvPr>
              <p:cNvSpPr/>
              <p:nvPr/>
            </p:nvSpPr>
            <p:spPr>
              <a:xfrm>
                <a:off x="1706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67" name="矩形 66">
                <a:extLst>
                  <a:ext uri="{FF2B5EF4-FFF2-40B4-BE49-F238E27FC236}">
                    <a16:creationId xmlns:a16="http://schemas.microsoft.com/office/drawing/2014/main" id="{04843E19-2412-7931-2B59-6DBFDD8454CA}"/>
                  </a:ext>
                </a:extLst>
              </p:cNvPr>
              <p:cNvSpPr/>
              <p:nvPr/>
            </p:nvSpPr>
            <p:spPr>
              <a:xfrm>
                <a:off x="2174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A3</a:t>
                </a:r>
                <a:endParaRPr lang="zh-CN" altLang="en-US" sz="1400" dirty="0"/>
              </a:p>
            </p:txBody>
          </p:sp>
          <p:sp>
            <p:nvSpPr>
              <p:cNvPr id="68" name="矩形 67">
                <a:extLst>
                  <a:ext uri="{FF2B5EF4-FFF2-40B4-BE49-F238E27FC236}">
                    <a16:creationId xmlns:a16="http://schemas.microsoft.com/office/drawing/2014/main" id="{8B980FDF-27AB-4475-15F1-C2DDC72DB55A}"/>
                  </a:ext>
                </a:extLst>
              </p:cNvPr>
              <p:cNvSpPr/>
              <p:nvPr/>
            </p:nvSpPr>
            <p:spPr>
              <a:xfrm>
                <a:off x="2642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B3</a:t>
                </a:r>
                <a:endParaRPr lang="zh-CN" altLang="en-US" sz="1400" dirty="0"/>
              </a:p>
            </p:txBody>
          </p:sp>
          <p:sp>
            <p:nvSpPr>
              <p:cNvPr id="69" name="矩形 68">
                <a:extLst>
                  <a:ext uri="{FF2B5EF4-FFF2-40B4-BE49-F238E27FC236}">
                    <a16:creationId xmlns:a16="http://schemas.microsoft.com/office/drawing/2014/main" id="{31DB8744-5E76-B59D-9AA7-9AA228337548}"/>
                  </a:ext>
                </a:extLst>
              </p:cNvPr>
              <p:cNvSpPr/>
              <p:nvPr/>
            </p:nvSpPr>
            <p:spPr>
              <a:xfrm>
                <a:off x="3110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C3</a:t>
                </a:r>
                <a:endParaRPr lang="zh-CN" altLang="en-US" sz="1400" dirty="0"/>
              </a:p>
            </p:txBody>
          </p:sp>
          <p:sp>
            <p:nvSpPr>
              <p:cNvPr id="70" name="矩形 69">
                <a:extLst>
                  <a:ext uri="{FF2B5EF4-FFF2-40B4-BE49-F238E27FC236}">
                    <a16:creationId xmlns:a16="http://schemas.microsoft.com/office/drawing/2014/main" id="{A79376A1-E924-72D0-EEF0-DBF7482842DA}"/>
                  </a:ext>
                </a:extLst>
              </p:cNvPr>
              <p:cNvSpPr/>
              <p:nvPr/>
            </p:nvSpPr>
            <p:spPr>
              <a:xfrm>
                <a:off x="1706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71" name="矩形 70">
                <a:extLst>
                  <a:ext uri="{FF2B5EF4-FFF2-40B4-BE49-F238E27FC236}">
                    <a16:creationId xmlns:a16="http://schemas.microsoft.com/office/drawing/2014/main" id="{B679E091-9E47-38E0-3154-A238F8E47809}"/>
                  </a:ext>
                </a:extLst>
              </p:cNvPr>
              <p:cNvSpPr/>
              <p:nvPr/>
            </p:nvSpPr>
            <p:spPr>
              <a:xfrm>
                <a:off x="2174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A4</a:t>
                </a:r>
                <a:endParaRPr lang="zh-CN" altLang="en-US" sz="1400" dirty="0"/>
              </a:p>
            </p:txBody>
          </p:sp>
          <p:sp>
            <p:nvSpPr>
              <p:cNvPr id="72" name="矩形 71">
                <a:extLst>
                  <a:ext uri="{FF2B5EF4-FFF2-40B4-BE49-F238E27FC236}">
                    <a16:creationId xmlns:a16="http://schemas.microsoft.com/office/drawing/2014/main" id="{A259C844-F304-439C-2D8F-D74D427518B7}"/>
                  </a:ext>
                </a:extLst>
              </p:cNvPr>
              <p:cNvSpPr/>
              <p:nvPr/>
            </p:nvSpPr>
            <p:spPr>
              <a:xfrm>
                <a:off x="2642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73" name="矩形 72">
                <a:extLst>
                  <a:ext uri="{FF2B5EF4-FFF2-40B4-BE49-F238E27FC236}">
                    <a16:creationId xmlns:a16="http://schemas.microsoft.com/office/drawing/2014/main" id="{25280D61-155E-28EA-F442-1ECE8AA455E1}"/>
                  </a:ext>
                </a:extLst>
              </p:cNvPr>
              <p:cNvSpPr/>
              <p:nvPr/>
            </p:nvSpPr>
            <p:spPr>
              <a:xfrm>
                <a:off x="3110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C4</a:t>
                </a:r>
                <a:endParaRPr lang="zh-CN" altLang="en-US" sz="1400" dirty="0"/>
              </a:p>
            </p:txBody>
          </p:sp>
        </p:grpSp>
        <p:sp>
          <p:nvSpPr>
            <p:cNvPr id="53" name="ïsḻídê">
              <a:extLst>
                <a:ext uri="{FF2B5EF4-FFF2-40B4-BE49-F238E27FC236}">
                  <a16:creationId xmlns:a16="http://schemas.microsoft.com/office/drawing/2014/main" id="{AA50BAA8-4AE9-1F11-B821-31B979177F61}"/>
                </a:ext>
              </a:extLst>
            </p:cNvPr>
            <p:cNvSpPr/>
            <p:nvPr/>
          </p:nvSpPr>
          <p:spPr>
            <a:xfrm>
              <a:off x="1036800" y="2818058"/>
              <a:ext cx="1872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1600" b="1" dirty="0">
                  <a:solidFill>
                    <a:schemeClr val="tx1"/>
                  </a:solidFill>
                </a:rPr>
                <a:t>文件组</a:t>
              </a:r>
              <a:r>
                <a:rPr kumimoji="1" lang="en-US" altLang="zh-CN" sz="1600" b="1" dirty="0">
                  <a:solidFill>
                    <a:schemeClr val="tx1"/>
                  </a:solidFill>
                </a:rPr>
                <a:t>2</a:t>
              </a:r>
              <a:endParaRPr kumimoji="1" lang="en-US" altLang="zh-CN" sz="900" b="1" dirty="0">
                <a:solidFill>
                  <a:schemeClr val="tx1"/>
                </a:solidFill>
              </a:endParaRPr>
            </a:p>
          </p:txBody>
        </p:sp>
      </p:grpSp>
      <p:cxnSp>
        <p:nvCxnSpPr>
          <p:cNvPr id="77" name="直接箭头连接符 76">
            <a:extLst>
              <a:ext uri="{FF2B5EF4-FFF2-40B4-BE49-F238E27FC236}">
                <a16:creationId xmlns:a16="http://schemas.microsoft.com/office/drawing/2014/main" id="{EFBD8E89-F56E-12DF-AB57-965556955430}"/>
              </a:ext>
            </a:extLst>
          </p:cNvPr>
          <p:cNvCxnSpPr>
            <a:cxnSpLocks/>
          </p:cNvCxnSpPr>
          <p:nvPr/>
        </p:nvCxnSpPr>
        <p:spPr>
          <a:xfrm>
            <a:off x="5220573" y="4282606"/>
            <a:ext cx="12255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F5EC66A0-37CC-E220-FD34-047F7BA99C30}"/>
              </a:ext>
            </a:extLst>
          </p:cNvPr>
          <p:cNvSpPr txBox="1"/>
          <p:nvPr/>
        </p:nvSpPr>
        <p:spPr>
          <a:xfrm>
            <a:off x="5214600" y="5424444"/>
            <a:ext cx="1225549" cy="369332"/>
          </a:xfrm>
          <a:prstGeom prst="rect">
            <a:avLst/>
          </a:prstGeom>
          <a:noFill/>
        </p:spPr>
        <p:txBody>
          <a:bodyPr wrap="square" rtlCol="0">
            <a:spAutoFit/>
          </a:bodyPr>
          <a:lstStyle/>
          <a:p>
            <a:pPr algn="ctr"/>
            <a:r>
              <a:rPr lang="en-US" altLang="zh-CN" dirty="0"/>
              <a:t>A &gt;A2</a:t>
            </a:r>
            <a:endParaRPr lang="zh-CN" altLang="en-US" dirty="0"/>
          </a:p>
        </p:txBody>
      </p:sp>
      <p:cxnSp>
        <p:nvCxnSpPr>
          <p:cNvPr id="85" name="直接箭头连接符 84">
            <a:extLst>
              <a:ext uri="{FF2B5EF4-FFF2-40B4-BE49-F238E27FC236}">
                <a16:creationId xmlns:a16="http://schemas.microsoft.com/office/drawing/2014/main" id="{57FAC14E-D0EA-3C7B-4AFC-5229C11F39FA}"/>
              </a:ext>
            </a:extLst>
          </p:cNvPr>
          <p:cNvCxnSpPr>
            <a:cxnSpLocks/>
          </p:cNvCxnSpPr>
          <p:nvPr/>
        </p:nvCxnSpPr>
        <p:spPr>
          <a:xfrm>
            <a:off x="5220573" y="5795396"/>
            <a:ext cx="12255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C896243E-CD5A-83A9-E0FD-E414846A41F4}"/>
              </a:ext>
            </a:extLst>
          </p:cNvPr>
          <p:cNvSpPr txBox="1"/>
          <p:nvPr/>
        </p:nvSpPr>
        <p:spPr>
          <a:xfrm>
            <a:off x="5214600" y="3914895"/>
            <a:ext cx="1225549" cy="369332"/>
          </a:xfrm>
          <a:prstGeom prst="rect">
            <a:avLst/>
          </a:prstGeom>
          <a:noFill/>
        </p:spPr>
        <p:txBody>
          <a:bodyPr wrap="square" rtlCol="0">
            <a:spAutoFit/>
          </a:bodyPr>
          <a:lstStyle/>
          <a:p>
            <a:pPr algn="ctr"/>
            <a:r>
              <a:rPr lang="en-US" altLang="zh-CN" dirty="0"/>
              <a:t>A &lt;=A2</a:t>
            </a:r>
            <a:endParaRPr lang="zh-CN" altLang="en-US" dirty="0"/>
          </a:p>
        </p:txBody>
      </p:sp>
    </p:spTree>
    <p:extLst>
      <p:ext uri="{BB962C8B-B14F-4D97-AF65-F5344CB8AC3E}">
        <p14:creationId xmlns:p14="http://schemas.microsoft.com/office/powerpoint/2010/main" val="276755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C3C21-B15F-B47D-F011-4A53C95DF499}"/>
              </a:ext>
            </a:extLst>
          </p:cNvPr>
          <p:cNvSpPr>
            <a:spLocks noGrp="1"/>
          </p:cNvSpPr>
          <p:nvPr>
            <p:ph type="title"/>
          </p:nvPr>
        </p:nvSpPr>
        <p:spPr>
          <a:xfrm>
            <a:off x="660400" y="548569"/>
            <a:ext cx="10858500" cy="480131"/>
          </a:xfrm>
        </p:spPr>
        <p:txBody>
          <a:bodyPr/>
          <a:lstStyle/>
          <a:p>
            <a:r>
              <a:rPr lang="zh-CN" altLang="en-US" dirty="0"/>
              <a:t>内存优化表</a:t>
            </a:r>
          </a:p>
        </p:txBody>
      </p:sp>
      <p:sp>
        <p:nvSpPr>
          <p:cNvPr id="4" name="灯片编号占位符 3">
            <a:extLst>
              <a:ext uri="{FF2B5EF4-FFF2-40B4-BE49-F238E27FC236}">
                <a16:creationId xmlns:a16="http://schemas.microsoft.com/office/drawing/2014/main" id="{891A1B4A-0AD5-B09C-7DEA-FC2F698C6E61}"/>
              </a:ext>
            </a:extLst>
          </p:cNvPr>
          <p:cNvSpPr>
            <a:spLocks noGrp="1"/>
          </p:cNvSpPr>
          <p:nvPr>
            <p:ph type="sldNum" sz="quarter" idx="12"/>
          </p:nvPr>
        </p:nvSpPr>
        <p:spPr/>
        <p:txBody>
          <a:bodyPr/>
          <a:lstStyle/>
          <a:p>
            <a:fld id="{7F65B630-C7FF-41C0-9923-C5E5E29EED81}" type="slidenum">
              <a:rPr lang="zh-CN" altLang="en-US" smtClean="0"/>
              <a:t>39</a:t>
            </a:fld>
            <a:endParaRPr lang="zh-CN" altLang="en-US"/>
          </a:p>
        </p:txBody>
      </p:sp>
      <p:sp>
        <p:nvSpPr>
          <p:cNvPr id="3" name="文本框 2">
            <a:extLst>
              <a:ext uri="{FF2B5EF4-FFF2-40B4-BE49-F238E27FC236}">
                <a16:creationId xmlns:a16="http://schemas.microsoft.com/office/drawing/2014/main" id="{2A74BBCC-C331-6C76-67E9-AE2DFAAA9569}"/>
              </a:ext>
            </a:extLst>
          </p:cNvPr>
          <p:cNvSpPr txBox="1"/>
          <p:nvPr/>
        </p:nvSpPr>
        <p:spPr>
          <a:xfrm>
            <a:off x="660400" y="1130300"/>
            <a:ext cx="10858500" cy="873957"/>
          </a:xfrm>
          <a:prstGeom prst="rect">
            <a:avLst/>
          </a:prstGeom>
          <a:noFill/>
        </p:spPr>
        <p:txBody>
          <a:bodyPr wrap="square" rtlCol="0">
            <a:spAutoFit/>
          </a:bodyPr>
          <a:lstStyle/>
          <a:p>
            <a:pPr>
              <a:lnSpc>
                <a:spcPct val="150000"/>
              </a:lnSpc>
            </a:pPr>
            <a:r>
              <a:rPr lang="zh-CN" altLang="en-US" dirty="0"/>
              <a:t>对于合适的工作负荷，内存中 </a:t>
            </a:r>
            <a:r>
              <a:rPr lang="en-US" altLang="zh-CN" dirty="0"/>
              <a:t>OLTP </a:t>
            </a:r>
            <a:r>
              <a:rPr lang="zh-CN" altLang="en-US" dirty="0"/>
              <a:t>可显著提高性能。 虽然在某些情况下，客户可实现高达 </a:t>
            </a:r>
            <a:r>
              <a:rPr lang="en-US" altLang="zh-CN" dirty="0"/>
              <a:t>30 </a:t>
            </a:r>
            <a:r>
              <a:rPr lang="zh-CN" altLang="en-US" dirty="0"/>
              <a:t>倍的性能增益，但是增益的多少取决于工作负荷。</a:t>
            </a:r>
            <a:endParaRPr lang="en-US" altLang="zh-CN" dirty="0"/>
          </a:p>
        </p:txBody>
      </p:sp>
      <p:grpSp>
        <p:nvGrpSpPr>
          <p:cNvPr id="7" name="组合 6">
            <a:extLst>
              <a:ext uri="{FF2B5EF4-FFF2-40B4-BE49-F238E27FC236}">
                <a16:creationId xmlns:a16="http://schemas.microsoft.com/office/drawing/2014/main" id="{82EA8EC7-7DA0-D501-0CEB-96189E19652A}"/>
              </a:ext>
            </a:extLst>
          </p:cNvPr>
          <p:cNvGrpSpPr/>
          <p:nvPr/>
        </p:nvGrpSpPr>
        <p:grpSpPr>
          <a:xfrm>
            <a:off x="1876637" y="2814760"/>
            <a:ext cx="1872000" cy="2572254"/>
            <a:chOff x="1036800" y="1520358"/>
            <a:chExt cx="1872000" cy="2572254"/>
          </a:xfrm>
        </p:grpSpPr>
        <p:grpSp>
          <p:nvGrpSpPr>
            <p:cNvPr id="8" name="组合 7">
              <a:extLst>
                <a:ext uri="{FF2B5EF4-FFF2-40B4-BE49-F238E27FC236}">
                  <a16:creationId xmlns:a16="http://schemas.microsoft.com/office/drawing/2014/main" id="{E65C4173-D317-3718-4048-6394FCEEFBF7}"/>
                </a:ext>
              </a:extLst>
            </p:cNvPr>
            <p:cNvGrpSpPr/>
            <p:nvPr/>
          </p:nvGrpSpPr>
          <p:grpSpPr>
            <a:xfrm>
              <a:off x="1036800" y="1891380"/>
              <a:ext cx="1872000" cy="2201232"/>
              <a:chOff x="1706400" y="3897559"/>
              <a:chExt cx="1872000" cy="2201232"/>
            </a:xfrm>
          </p:grpSpPr>
          <p:sp>
            <p:nvSpPr>
              <p:cNvPr id="10" name="矩形 9">
                <a:extLst>
                  <a:ext uri="{FF2B5EF4-FFF2-40B4-BE49-F238E27FC236}">
                    <a16:creationId xmlns:a16="http://schemas.microsoft.com/office/drawing/2014/main" id="{87DBDA7D-8F91-9F7E-8988-89BE35A8F5E3}"/>
                  </a:ext>
                </a:extLst>
              </p:cNvPr>
              <p:cNvSpPr/>
              <p:nvPr/>
            </p:nvSpPr>
            <p:spPr>
              <a:xfrm>
                <a:off x="1706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11" name="矩形 10">
                <a:extLst>
                  <a:ext uri="{FF2B5EF4-FFF2-40B4-BE49-F238E27FC236}">
                    <a16:creationId xmlns:a16="http://schemas.microsoft.com/office/drawing/2014/main" id="{0966C4C6-7E30-902D-5A8C-282E2324A61C}"/>
                  </a:ext>
                </a:extLst>
              </p:cNvPr>
              <p:cNvSpPr/>
              <p:nvPr/>
            </p:nvSpPr>
            <p:spPr>
              <a:xfrm>
                <a:off x="1706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Id</a:t>
                </a:r>
                <a:endParaRPr lang="zh-CN" altLang="en-US" sz="1400" dirty="0"/>
              </a:p>
            </p:txBody>
          </p:sp>
          <p:sp>
            <p:nvSpPr>
              <p:cNvPr id="12" name="矩形 11">
                <a:extLst>
                  <a:ext uri="{FF2B5EF4-FFF2-40B4-BE49-F238E27FC236}">
                    <a16:creationId xmlns:a16="http://schemas.microsoft.com/office/drawing/2014/main" id="{ABB7AEF0-6452-50A2-F588-3FD50A9BE196}"/>
                  </a:ext>
                </a:extLst>
              </p:cNvPr>
              <p:cNvSpPr/>
              <p:nvPr/>
            </p:nvSpPr>
            <p:spPr>
              <a:xfrm>
                <a:off x="2174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A</a:t>
                </a:r>
                <a:endParaRPr lang="zh-CN" altLang="en-US" sz="1400" dirty="0"/>
              </a:p>
            </p:txBody>
          </p:sp>
          <p:sp>
            <p:nvSpPr>
              <p:cNvPr id="13" name="矩形 12">
                <a:extLst>
                  <a:ext uri="{FF2B5EF4-FFF2-40B4-BE49-F238E27FC236}">
                    <a16:creationId xmlns:a16="http://schemas.microsoft.com/office/drawing/2014/main" id="{35EE8F02-9BB7-DDAB-7486-CFFDA0B64875}"/>
                  </a:ext>
                </a:extLst>
              </p:cNvPr>
              <p:cNvSpPr/>
              <p:nvPr/>
            </p:nvSpPr>
            <p:spPr>
              <a:xfrm>
                <a:off x="2642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B</a:t>
                </a:r>
                <a:endParaRPr lang="zh-CN" altLang="en-US" sz="1400" dirty="0"/>
              </a:p>
            </p:txBody>
          </p:sp>
          <p:sp>
            <p:nvSpPr>
              <p:cNvPr id="14" name="矩形 13">
                <a:extLst>
                  <a:ext uri="{FF2B5EF4-FFF2-40B4-BE49-F238E27FC236}">
                    <a16:creationId xmlns:a16="http://schemas.microsoft.com/office/drawing/2014/main" id="{7BCE049D-4464-E883-CC1D-03759073BCEA}"/>
                  </a:ext>
                </a:extLst>
              </p:cNvPr>
              <p:cNvSpPr/>
              <p:nvPr/>
            </p:nvSpPr>
            <p:spPr>
              <a:xfrm>
                <a:off x="3110400" y="3897559"/>
                <a:ext cx="468000" cy="3240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C</a:t>
                </a:r>
                <a:endParaRPr lang="zh-CN" altLang="en-US" sz="1400" dirty="0"/>
              </a:p>
            </p:txBody>
          </p:sp>
          <p:sp>
            <p:nvSpPr>
              <p:cNvPr id="15" name="矩形 14">
                <a:extLst>
                  <a:ext uri="{FF2B5EF4-FFF2-40B4-BE49-F238E27FC236}">
                    <a16:creationId xmlns:a16="http://schemas.microsoft.com/office/drawing/2014/main" id="{844EDA62-A49D-F6EC-7A29-74DC86BA96DE}"/>
                  </a:ext>
                </a:extLst>
              </p:cNvPr>
              <p:cNvSpPr/>
              <p:nvPr/>
            </p:nvSpPr>
            <p:spPr>
              <a:xfrm>
                <a:off x="2174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A1</a:t>
                </a:r>
                <a:endParaRPr lang="zh-CN" altLang="en-US" sz="1400" dirty="0"/>
              </a:p>
            </p:txBody>
          </p:sp>
          <p:sp>
            <p:nvSpPr>
              <p:cNvPr id="16" name="矩形 15">
                <a:extLst>
                  <a:ext uri="{FF2B5EF4-FFF2-40B4-BE49-F238E27FC236}">
                    <a16:creationId xmlns:a16="http://schemas.microsoft.com/office/drawing/2014/main" id="{74D5AAA7-60EB-0D84-B7BA-0A2BB2E39E16}"/>
                  </a:ext>
                </a:extLst>
              </p:cNvPr>
              <p:cNvSpPr/>
              <p:nvPr/>
            </p:nvSpPr>
            <p:spPr>
              <a:xfrm>
                <a:off x="2642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17" name="矩形 16">
                <a:extLst>
                  <a:ext uri="{FF2B5EF4-FFF2-40B4-BE49-F238E27FC236}">
                    <a16:creationId xmlns:a16="http://schemas.microsoft.com/office/drawing/2014/main" id="{1A4D3C7F-6C62-C3ED-8E00-AB96B15435AA}"/>
                  </a:ext>
                </a:extLst>
              </p:cNvPr>
              <p:cNvSpPr/>
              <p:nvPr/>
            </p:nvSpPr>
            <p:spPr>
              <a:xfrm>
                <a:off x="3110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18" name="矩形 17">
                <a:extLst>
                  <a:ext uri="{FF2B5EF4-FFF2-40B4-BE49-F238E27FC236}">
                    <a16:creationId xmlns:a16="http://schemas.microsoft.com/office/drawing/2014/main" id="{8D870A4B-D3F2-9612-4D5D-1DBAF0D31614}"/>
                  </a:ext>
                </a:extLst>
              </p:cNvPr>
              <p:cNvSpPr/>
              <p:nvPr/>
            </p:nvSpPr>
            <p:spPr>
              <a:xfrm>
                <a:off x="1706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19" name="矩形 18">
                <a:extLst>
                  <a:ext uri="{FF2B5EF4-FFF2-40B4-BE49-F238E27FC236}">
                    <a16:creationId xmlns:a16="http://schemas.microsoft.com/office/drawing/2014/main" id="{CF86A08A-4A77-E4FC-ACD3-6C4223E783F2}"/>
                  </a:ext>
                </a:extLst>
              </p:cNvPr>
              <p:cNvSpPr/>
              <p:nvPr/>
            </p:nvSpPr>
            <p:spPr>
              <a:xfrm>
                <a:off x="2174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A2</a:t>
                </a:r>
                <a:endParaRPr lang="zh-CN" altLang="en-US" sz="1400" dirty="0"/>
              </a:p>
            </p:txBody>
          </p:sp>
          <p:sp>
            <p:nvSpPr>
              <p:cNvPr id="20" name="矩形 19">
                <a:extLst>
                  <a:ext uri="{FF2B5EF4-FFF2-40B4-BE49-F238E27FC236}">
                    <a16:creationId xmlns:a16="http://schemas.microsoft.com/office/drawing/2014/main" id="{FC16A2F4-918C-576D-C797-FE707066BBA7}"/>
                  </a:ext>
                </a:extLst>
              </p:cNvPr>
              <p:cNvSpPr/>
              <p:nvPr/>
            </p:nvSpPr>
            <p:spPr>
              <a:xfrm>
                <a:off x="2642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21" name="矩形 20">
                <a:extLst>
                  <a:ext uri="{FF2B5EF4-FFF2-40B4-BE49-F238E27FC236}">
                    <a16:creationId xmlns:a16="http://schemas.microsoft.com/office/drawing/2014/main" id="{4D7ED5DA-F0DF-E32C-31D1-39D0677F5EF2}"/>
                  </a:ext>
                </a:extLst>
              </p:cNvPr>
              <p:cNvSpPr/>
              <p:nvPr/>
            </p:nvSpPr>
            <p:spPr>
              <a:xfrm>
                <a:off x="3110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sp>
            <p:nvSpPr>
              <p:cNvPr id="22" name="矩形 21">
                <a:extLst>
                  <a:ext uri="{FF2B5EF4-FFF2-40B4-BE49-F238E27FC236}">
                    <a16:creationId xmlns:a16="http://schemas.microsoft.com/office/drawing/2014/main" id="{434A7BD0-D37B-BE19-505B-29CA1AA9C31A}"/>
                  </a:ext>
                </a:extLst>
              </p:cNvPr>
              <p:cNvSpPr/>
              <p:nvPr/>
            </p:nvSpPr>
            <p:spPr>
              <a:xfrm>
                <a:off x="1706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23" name="矩形 22">
                <a:extLst>
                  <a:ext uri="{FF2B5EF4-FFF2-40B4-BE49-F238E27FC236}">
                    <a16:creationId xmlns:a16="http://schemas.microsoft.com/office/drawing/2014/main" id="{B3C13FC5-CF0D-BCAE-6241-FD80EFA6345F}"/>
                  </a:ext>
                </a:extLst>
              </p:cNvPr>
              <p:cNvSpPr/>
              <p:nvPr/>
            </p:nvSpPr>
            <p:spPr>
              <a:xfrm>
                <a:off x="2174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A3</a:t>
                </a:r>
                <a:endParaRPr lang="zh-CN" altLang="en-US" sz="1400" dirty="0"/>
              </a:p>
            </p:txBody>
          </p:sp>
          <p:sp>
            <p:nvSpPr>
              <p:cNvPr id="24" name="矩形 23">
                <a:extLst>
                  <a:ext uri="{FF2B5EF4-FFF2-40B4-BE49-F238E27FC236}">
                    <a16:creationId xmlns:a16="http://schemas.microsoft.com/office/drawing/2014/main" id="{AE4DDFCA-11F2-645A-88BA-EF95A4D87B9E}"/>
                  </a:ext>
                </a:extLst>
              </p:cNvPr>
              <p:cNvSpPr/>
              <p:nvPr/>
            </p:nvSpPr>
            <p:spPr>
              <a:xfrm>
                <a:off x="2642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B3</a:t>
                </a:r>
                <a:endParaRPr lang="zh-CN" altLang="en-US" sz="1400" dirty="0"/>
              </a:p>
            </p:txBody>
          </p:sp>
          <p:sp>
            <p:nvSpPr>
              <p:cNvPr id="25" name="矩形 24">
                <a:extLst>
                  <a:ext uri="{FF2B5EF4-FFF2-40B4-BE49-F238E27FC236}">
                    <a16:creationId xmlns:a16="http://schemas.microsoft.com/office/drawing/2014/main" id="{7254E84F-9C7D-7946-CE49-1FA7EF7AF136}"/>
                  </a:ext>
                </a:extLst>
              </p:cNvPr>
              <p:cNvSpPr/>
              <p:nvPr/>
            </p:nvSpPr>
            <p:spPr>
              <a:xfrm>
                <a:off x="3110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C3</a:t>
                </a:r>
                <a:endParaRPr lang="zh-CN" altLang="en-US" sz="1400" dirty="0"/>
              </a:p>
            </p:txBody>
          </p:sp>
          <p:sp>
            <p:nvSpPr>
              <p:cNvPr id="26" name="矩形 25">
                <a:extLst>
                  <a:ext uri="{FF2B5EF4-FFF2-40B4-BE49-F238E27FC236}">
                    <a16:creationId xmlns:a16="http://schemas.microsoft.com/office/drawing/2014/main" id="{F62F2F14-7B3C-DC6C-E6D0-83FBAFC6AB9C}"/>
                  </a:ext>
                </a:extLst>
              </p:cNvPr>
              <p:cNvSpPr/>
              <p:nvPr/>
            </p:nvSpPr>
            <p:spPr>
              <a:xfrm>
                <a:off x="1706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27" name="矩形 26">
                <a:extLst>
                  <a:ext uri="{FF2B5EF4-FFF2-40B4-BE49-F238E27FC236}">
                    <a16:creationId xmlns:a16="http://schemas.microsoft.com/office/drawing/2014/main" id="{E4401E6E-E5A4-F202-9817-17DE2412F02B}"/>
                  </a:ext>
                </a:extLst>
              </p:cNvPr>
              <p:cNvSpPr/>
              <p:nvPr/>
            </p:nvSpPr>
            <p:spPr>
              <a:xfrm>
                <a:off x="2174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A4</a:t>
                </a:r>
                <a:endParaRPr lang="zh-CN" altLang="en-US" sz="1400" dirty="0"/>
              </a:p>
            </p:txBody>
          </p:sp>
          <p:sp>
            <p:nvSpPr>
              <p:cNvPr id="28" name="矩形 27">
                <a:extLst>
                  <a:ext uri="{FF2B5EF4-FFF2-40B4-BE49-F238E27FC236}">
                    <a16:creationId xmlns:a16="http://schemas.microsoft.com/office/drawing/2014/main" id="{C08DA91B-4D88-A6A3-6AE3-D482CC688081}"/>
                  </a:ext>
                </a:extLst>
              </p:cNvPr>
              <p:cNvSpPr/>
              <p:nvPr/>
            </p:nvSpPr>
            <p:spPr>
              <a:xfrm>
                <a:off x="2642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29" name="矩形 28">
                <a:extLst>
                  <a:ext uri="{FF2B5EF4-FFF2-40B4-BE49-F238E27FC236}">
                    <a16:creationId xmlns:a16="http://schemas.microsoft.com/office/drawing/2014/main" id="{6A6806F5-2B61-170D-8B54-2803B9C24A97}"/>
                  </a:ext>
                </a:extLst>
              </p:cNvPr>
              <p:cNvSpPr/>
              <p:nvPr/>
            </p:nvSpPr>
            <p:spPr>
              <a:xfrm>
                <a:off x="3110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C4</a:t>
                </a:r>
                <a:endParaRPr lang="zh-CN" altLang="en-US" sz="1400" dirty="0"/>
              </a:p>
            </p:txBody>
          </p:sp>
        </p:grpSp>
        <p:sp>
          <p:nvSpPr>
            <p:cNvPr id="9" name="ïsḻídê">
              <a:extLst>
                <a:ext uri="{FF2B5EF4-FFF2-40B4-BE49-F238E27FC236}">
                  <a16:creationId xmlns:a16="http://schemas.microsoft.com/office/drawing/2014/main" id="{8B530C94-A24E-7A00-439E-8FBE94624E09}"/>
                </a:ext>
              </a:extLst>
            </p:cNvPr>
            <p:cNvSpPr/>
            <p:nvPr/>
          </p:nvSpPr>
          <p:spPr>
            <a:xfrm>
              <a:off x="1036800" y="1520358"/>
              <a:ext cx="187200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b="1" dirty="0">
                  <a:solidFill>
                    <a:schemeClr val="tx1"/>
                  </a:solidFill>
                </a:rPr>
                <a:t>表</a:t>
              </a:r>
              <a:endParaRPr kumimoji="1" lang="en-US" altLang="zh-CN" sz="1000" b="1" dirty="0">
                <a:solidFill>
                  <a:schemeClr val="tx1"/>
                </a:solidFill>
              </a:endParaRPr>
            </a:p>
          </p:txBody>
        </p:sp>
      </p:grpSp>
      <p:grpSp>
        <p:nvGrpSpPr>
          <p:cNvPr id="74" name="组合 73">
            <a:extLst>
              <a:ext uri="{FF2B5EF4-FFF2-40B4-BE49-F238E27FC236}">
                <a16:creationId xmlns:a16="http://schemas.microsoft.com/office/drawing/2014/main" id="{FB932A3D-9EFE-08F8-9B1C-FBF1EF3302EA}"/>
              </a:ext>
            </a:extLst>
          </p:cNvPr>
          <p:cNvGrpSpPr/>
          <p:nvPr/>
        </p:nvGrpSpPr>
        <p:grpSpPr>
          <a:xfrm>
            <a:off x="3915053" y="2814760"/>
            <a:ext cx="3579611" cy="2798477"/>
            <a:chOff x="3915053" y="3136608"/>
            <a:chExt cx="3579611" cy="2798477"/>
          </a:xfrm>
        </p:grpSpPr>
        <p:grpSp>
          <p:nvGrpSpPr>
            <p:cNvPr id="30" name="组合 29">
              <a:extLst>
                <a:ext uri="{FF2B5EF4-FFF2-40B4-BE49-F238E27FC236}">
                  <a16:creationId xmlns:a16="http://schemas.microsoft.com/office/drawing/2014/main" id="{E8B2FB3C-4A99-2E78-D031-7F9D990786B8}"/>
                </a:ext>
              </a:extLst>
            </p:cNvPr>
            <p:cNvGrpSpPr/>
            <p:nvPr/>
          </p:nvGrpSpPr>
          <p:grpSpPr>
            <a:xfrm>
              <a:off x="5622664" y="3136608"/>
              <a:ext cx="1872000" cy="1277279"/>
              <a:chOff x="1036800" y="1875952"/>
              <a:chExt cx="1872000" cy="1277279"/>
            </a:xfrm>
          </p:grpSpPr>
          <p:grpSp>
            <p:nvGrpSpPr>
              <p:cNvPr id="31" name="组合 30">
                <a:extLst>
                  <a:ext uri="{FF2B5EF4-FFF2-40B4-BE49-F238E27FC236}">
                    <a16:creationId xmlns:a16="http://schemas.microsoft.com/office/drawing/2014/main" id="{3E920CB8-40E8-D342-03BF-AA3EB5AF4019}"/>
                  </a:ext>
                </a:extLst>
              </p:cNvPr>
              <p:cNvGrpSpPr/>
              <p:nvPr/>
            </p:nvGrpSpPr>
            <p:grpSpPr>
              <a:xfrm>
                <a:off x="1036800" y="2215414"/>
                <a:ext cx="1872000" cy="937817"/>
                <a:chOff x="1706400" y="4221593"/>
                <a:chExt cx="1872000" cy="937817"/>
              </a:xfrm>
            </p:grpSpPr>
            <p:sp>
              <p:nvSpPr>
                <p:cNvPr id="33" name="矩形 32">
                  <a:extLst>
                    <a:ext uri="{FF2B5EF4-FFF2-40B4-BE49-F238E27FC236}">
                      <a16:creationId xmlns:a16="http://schemas.microsoft.com/office/drawing/2014/main" id="{DDBF3885-70F1-4F5F-7571-309D53E2D039}"/>
                    </a:ext>
                  </a:extLst>
                </p:cNvPr>
                <p:cNvSpPr/>
                <p:nvPr/>
              </p:nvSpPr>
              <p:spPr>
                <a:xfrm>
                  <a:off x="1706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34" name="矩形 33">
                  <a:extLst>
                    <a:ext uri="{FF2B5EF4-FFF2-40B4-BE49-F238E27FC236}">
                      <a16:creationId xmlns:a16="http://schemas.microsoft.com/office/drawing/2014/main" id="{4F9399CD-E5D6-C749-EA5B-3FC0D5E0DE63}"/>
                    </a:ext>
                  </a:extLst>
                </p:cNvPr>
                <p:cNvSpPr/>
                <p:nvPr/>
              </p:nvSpPr>
              <p:spPr>
                <a:xfrm>
                  <a:off x="2174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A1</a:t>
                  </a:r>
                  <a:endParaRPr lang="zh-CN" altLang="en-US" sz="1400" dirty="0"/>
                </a:p>
              </p:txBody>
            </p:sp>
            <p:sp>
              <p:nvSpPr>
                <p:cNvPr id="35" name="矩形 34">
                  <a:extLst>
                    <a:ext uri="{FF2B5EF4-FFF2-40B4-BE49-F238E27FC236}">
                      <a16:creationId xmlns:a16="http://schemas.microsoft.com/office/drawing/2014/main" id="{9E1446C8-BC00-99CD-7313-1474EFEBFBAD}"/>
                    </a:ext>
                  </a:extLst>
                </p:cNvPr>
                <p:cNvSpPr/>
                <p:nvPr/>
              </p:nvSpPr>
              <p:spPr>
                <a:xfrm>
                  <a:off x="2642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36" name="矩形 35">
                  <a:extLst>
                    <a:ext uri="{FF2B5EF4-FFF2-40B4-BE49-F238E27FC236}">
                      <a16:creationId xmlns:a16="http://schemas.microsoft.com/office/drawing/2014/main" id="{B9D1A6B2-33FB-588D-6075-F02FAB78B32A}"/>
                    </a:ext>
                  </a:extLst>
                </p:cNvPr>
                <p:cNvSpPr/>
                <p:nvPr/>
              </p:nvSpPr>
              <p:spPr>
                <a:xfrm>
                  <a:off x="3110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37" name="矩形 36">
                  <a:extLst>
                    <a:ext uri="{FF2B5EF4-FFF2-40B4-BE49-F238E27FC236}">
                      <a16:creationId xmlns:a16="http://schemas.microsoft.com/office/drawing/2014/main" id="{8CE6EDDB-E958-D334-0A8B-3469622C0123}"/>
                    </a:ext>
                  </a:extLst>
                </p:cNvPr>
                <p:cNvSpPr/>
                <p:nvPr/>
              </p:nvSpPr>
              <p:spPr>
                <a:xfrm>
                  <a:off x="1706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38" name="矩形 37">
                  <a:extLst>
                    <a:ext uri="{FF2B5EF4-FFF2-40B4-BE49-F238E27FC236}">
                      <a16:creationId xmlns:a16="http://schemas.microsoft.com/office/drawing/2014/main" id="{82242B8F-80C4-201B-77E8-CF3AA0942F55}"/>
                    </a:ext>
                  </a:extLst>
                </p:cNvPr>
                <p:cNvSpPr/>
                <p:nvPr/>
              </p:nvSpPr>
              <p:spPr>
                <a:xfrm>
                  <a:off x="2174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A2</a:t>
                  </a:r>
                  <a:endParaRPr lang="zh-CN" altLang="en-US" sz="1400" dirty="0"/>
                </a:p>
              </p:txBody>
            </p:sp>
            <p:sp>
              <p:nvSpPr>
                <p:cNvPr id="39" name="矩形 38">
                  <a:extLst>
                    <a:ext uri="{FF2B5EF4-FFF2-40B4-BE49-F238E27FC236}">
                      <a16:creationId xmlns:a16="http://schemas.microsoft.com/office/drawing/2014/main" id="{5FBD06C8-6CC5-8D4C-D759-C947FA458B6A}"/>
                    </a:ext>
                  </a:extLst>
                </p:cNvPr>
                <p:cNvSpPr/>
                <p:nvPr/>
              </p:nvSpPr>
              <p:spPr>
                <a:xfrm>
                  <a:off x="2642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40" name="矩形 39">
                  <a:extLst>
                    <a:ext uri="{FF2B5EF4-FFF2-40B4-BE49-F238E27FC236}">
                      <a16:creationId xmlns:a16="http://schemas.microsoft.com/office/drawing/2014/main" id="{449AEF92-111C-5AB5-018D-D6208C5271DF}"/>
                    </a:ext>
                  </a:extLst>
                </p:cNvPr>
                <p:cNvSpPr/>
                <p:nvPr/>
              </p:nvSpPr>
              <p:spPr>
                <a:xfrm>
                  <a:off x="3110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grpSp>
          <p:sp>
            <p:nvSpPr>
              <p:cNvPr id="32" name="ïsḻídê">
                <a:extLst>
                  <a:ext uri="{FF2B5EF4-FFF2-40B4-BE49-F238E27FC236}">
                    <a16:creationId xmlns:a16="http://schemas.microsoft.com/office/drawing/2014/main" id="{4412BC36-663D-5A1E-CBA5-B3BB7A6865FC}"/>
                  </a:ext>
                </a:extLst>
              </p:cNvPr>
              <p:cNvSpPr/>
              <p:nvPr/>
            </p:nvSpPr>
            <p:spPr>
              <a:xfrm>
                <a:off x="1036800" y="1875952"/>
                <a:ext cx="1872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1600" b="1" dirty="0">
                    <a:solidFill>
                      <a:schemeClr val="tx1"/>
                    </a:solidFill>
                  </a:rPr>
                  <a:t>文件组</a:t>
                </a:r>
                <a:r>
                  <a:rPr kumimoji="1" lang="en-US" altLang="zh-CN" sz="1600" b="1" dirty="0">
                    <a:solidFill>
                      <a:schemeClr val="tx1"/>
                    </a:solidFill>
                  </a:rPr>
                  <a:t>1</a:t>
                </a:r>
                <a:endParaRPr kumimoji="1" lang="en-US" altLang="zh-CN" sz="900" b="1" dirty="0">
                  <a:solidFill>
                    <a:schemeClr val="tx1"/>
                  </a:solidFill>
                </a:endParaRPr>
              </a:p>
            </p:txBody>
          </p:sp>
        </p:grpSp>
        <p:grpSp>
          <p:nvGrpSpPr>
            <p:cNvPr id="41" name="组合 40">
              <a:extLst>
                <a:ext uri="{FF2B5EF4-FFF2-40B4-BE49-F238E27FC236}">
                  <a16:creationId xmlns:a16="http://schemas.microsoft.com/office/drawing/2014/main" id="{42E46063-77BD-504D-DF8B-C3DB01D25D2A}"/>
                </a:ext>
              </a:extLst>
            </p:cNvPr>
            <p:cNvGrpSpPr/>
            <p:nvPr/>
          </p:nvGrpSpPr>
          <p:grpSpPr>
            <a:xfrm>
              <a:off x="5622664" y="4660531"/>
              <a:ext cx="1872000" cy="1274554"/>
              <a:chOff x="1036800" y="2818058"/>
              <a:chExt cx="1872000" cy="1274554"/>
            </a:xfrm>
          </p:grpSpPr>
          <p:grpSp>
            <p:nvGrpSpPr>
              <p:cNvPr id="42" name="组合 41">
                <a:extLst>
                  <a:ext uri="{FF2B5EF4-FFF2-40B4-BE49-F238E27FC236}">
                    <a16:creationId xmlns:a16="http://schemas.microsoft.com/office/drawing/2014/main" id="{A1F4BE9F-2326-2F3B-386B-52E6100501CD}"/>
                  </a:ext>
                </a:extLst>
              </p:cNvPr>
              <p:cNvGrpSpPr/>
              <p:nvPr/>
            </p:nvGrpSpPr>
            <p:grpSpPr>
              <a:xfrm>
                <a:off x="1036800" y="3156612"/>
                <a:ext cx="1872000" cy="936000"/>
                <a:chOff x="1706400" y="5162791"/>
                <a:chExt cx="1872000" cy="936000"/>
              </a:xfrm>
            </p:grpSpPr>
            <p:sp>
              <p:nvSpPr>
                <p:cNvPr id="44" name="矩形 43">
                  <a:extLst>
                    <a:ext uri="{FF2B5EF4-FFF2-40B4-BE49-F238E27FC236}">
                      <a16:creationId xmlns:a16="http://schemas.microsoft.com/office/drawing/2014/main" id="{B7CB937B-B779-FB9E-E3E4-2AF5C23572D6}"/>
                    </a:ext>
                  </a:extLst>
                </p:cNvPr>
                <p:cNvSpPr/>
                <p:nvPr/>
              </p:nvSpPr>
              <p:spPr>
                <a:xfrm>
                  <a:off x="1706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3</a:t>
                  </a:r>
                  <a:endParaRPr lang="zh-CN" altLang="en-US" sz="1400" dirty="0"/>
                </a:p>
              </p:txBody>
            </p:sp>
            <p:sp>
              <p:nvSpPr>
                <p:cNvPr id="45" name="矩形 44">
                  <a:extLst>
                    <a:ext uri="{FF2B5EF4-FFF2-40B4-BE49-F238E27FC236}">
                      <a16:creationId xmlns:a16="http://schemas.microsoft.com/office/drawing/2014/main" id="{FEE54AA6-82F6-B8D6-DFFC-7BF0F118FAE5}"/>
                    </a:ext>
                  </a:extLst>
                </p:cNvPr>
                <p:cNvSpPr/>
                <p:nvPr/>
              </p:nvSpPr>
              <p:spPr>
                <a:xfrm>
                  <a:off x="2174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A3</a:t>
                  </a:r>
                  <a:endParaRPr lang="zh-CN" altLang="en-US" sz="1400" dirty="0"/>
                </a:p>
              </p:txBody>
            </p:sp>
            <p:sp>
              <p:nvSpPr>
                <p:cNvPr id="46" name="矩形 45">
                  <a:extLst>
                    <a:ext uri="{FF2B5EF4-FFF2-40B4-BE49-F238E27FC236}">
                      <a16:creationId xmlns:a16="http://schemas.microsoft.com/office/drawing/2014/main" id="{B31C0292-14B6-CC85-B025-B803CA8385F9}"/>
                    </a:ext>
                  </a:extLst>
                </p:cNvPr>
                <p:cNvSpPr/>
                <p:nvPr/>
              </p:nvSpPr>
              <p:spPr>
                <a:xfrm>
                  <a:off x="2642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B3</a:t>
                  </a:r>
                  <a:endParaRPr lang="zh-CN" altLang="en-US" sz="1400" dirty="0"/>
                </a:p>
              </p:txBody>
            </p:sp>
            <p:sp>
              <p:nvSpPr>
                <p:cNvPr id="47" name="矩形 46">
                  <a:extLst>
                    <a:ext uri="{FF2B5EF4-FFF2-40B4-BE49-F238E27FC236}">
                      <a16:creationId xmlns:a16="http://schemas.microsoft.com/office/drawing/2014/main" id="{D9C3332A-E7CD-0902-2322-4DD5C348B92C}"/>
                    </a:ext>
                  </a:extLst>
                </p:cNvPr>
                <p:cNvSpPr/>
                <p:nvPr/>
              </p:nvSpPr>
              <p:spPr>
                <a:xfrm>
                  <a:off x="3110400" y="5162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C3</a:t>
                  </a:r>
                  <a:endParaRPr lang="zh-CN" altLang="en-US" sz="1400" dirty="0"/>
                </a:p>
              </p:txBody>
            </p:sp>
            <p:sp>
              <p:nvSpPr>
                <p:cNvPr id="48" name="矩形 47">
                  <a:extLst>
                    <a:ext uri="{FF2B5EF4-FFF2-40B4-BE49-F238E27FC236}">
                      <a16:creationId xmlns:a16="http://schemas.microsoft.com/office/drawing/2014/main" id="{692CF1B9-A687-F011-68CC-A22243EC16CD}"/>
                    </a:ext>
                  </a:extLst>
                </p:cNvPr>
                <p:cNvSpPr/>
                <p:nvPr/>
              </p:nvSpPr>
              <p:spPr>
                <a:xfrm>
                  <a:off x="1706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4</a:t>
                  </a:r>
                  <a:endParaRPr lang="zh-CN" altLang="en-US" sz="1400" dirty="0"/>
                </a:p>
              </p:txBody>
            </p:sp>
            <p:sp>
              <p:nvSpPr>
                <p:cNvPr id="49" name="矩形 48">
                  <a:extLst>
                    <a:ext uri="{FF2B5EF4-FFF2-40B4-BE49-F238E27FC236}">
                      <a16:creationId xmlns:a16="http://schemas.microsoft.com/office/drawing/2014/main" id="{2C254785-B610-E969-F413-6DCCCDC94CE3}"/>
                    </a:ext>
                  </a:extLst>
                </p:cNvPr>
                <p:cNvSpPr/>
                <p:nvPr/>
              </p:nvSpPr>
              <p:spPr>
                <a:xfrm>
                  <a:off x="2174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A4</a:t>
                  </a:r>
                  <a:endParaRPr lang="zh-CN" altLang="en-US" sz="1400" dirty="0"/>
                </a:p>
              </p:txBody>
            </p:sp>
            <p:sp>
              <p:nvSpPr>
                <p:cNvPr id="50" name="矩形 49">
                  <a:extLst>
                    <a:ext uri="{FF2B5EF4-FFF2-40B4-BE49-F238E27FC236}">
                      <a16:creationId xmlns:a16="http://schemas.microsoft.com/office/drawing/2014/main" id="{AC7C703E-A3BD-C039-9E1D-28F6C317161B}"/>
                    </a:ext>
                  </a:extLst>
                </p:cNvPr>
                <p:cNvSpPr/>
                <p:nvPr/>
              </p:nvSpPr>
              <p:spPr>
                <a:xfrm>
                  <a:off x="2642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B4</a:t>
                  </a:r>
                  <a:endParaRPr lang="zh-CN" altLang="en-US" sz="1400" dirty="0"/>
                </a:p>
              </p:txBody>
            </p:sp>
            <p:sp>
              <p:nvSpPr>
                <p:cNvPr id="51" name="矩形 50">
                  <a:extLst>
                    <a:ext uri="{FF2B5EF4-FFF2-40B4-BE49-F238E27FC236}">
                      <a16:creationId xmlns:a16="http://schemas.microsoft.com/office/drawing/2014/main" id="{6C353C07-5597-41F3-A777-6CC8511FFBF4}"/>
                    </a:ext>
                  </a:extLst>
                </p:cNvPr>
                <p:cNvSpPr/>
                <p:nvPr/>
              </p:nvSpPr>
              <p:spPr>
                <a:xfrm>
                  <a:off x="3110400" y="5630791"/>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C4</a:t>
                  </a:r>
                  <a:endParaRPr lang="zh-CN" altLang="en-US" sz="1400" dirty="0"/>
                </a:p>
              </p:txBody>
            </p:sp>
          </p:grpSp>
          <p:sp>
            <p:nvSpPr>
              <p:cNvPr id="43" name="ïsḻídê">
                <a:extLst>
                  <a:ext uri="{FF2B5EF4-FFF2-40B4-BE49-F238E27FC236}">
                    <a16:creationId xmlns:a16="http://schemas.microsoft.com/office/drawing/2014/main" id="{0CAD3A81-42F9-2C0F-C74A-4E4591DC1A0A}"/>
                  </a:ext>
                </a:extLst>
              </p:cNvPr>
              <p:cNvSpPr/>
              <p:nvPr/>
            </p:nvSpPr>
            <p:spPr>
              <a:xfrm>
                <a:off x="1036800" y="2818058"/>
                <a:ext cx="1872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1600" b="1" dirty="0">
                    <a:solidFill>
                      <a:schemeClr val="tx1"/>
                    </a:solidFill>
                  </a:rPr>
                  <a:t>文件组</a:t>
                </a:r>
                <a:r>
                  <a:rPr kumimoji="1" lang="en-US" altLang="zh-CN" sz="1600" b="1" dirty="0">
                    <a:solidFill>
                      <a:schemeClr val="tx1"/>
                    </a:solidFill>
                  </a:rPr>
                  <a:t>2</a:t>
                </a:r>
                <a:endParaRPr kumimoji="1" lang="en-US" altLang="zh-CN" sz="900" b="1" dirty="0">
                  <a:solidFill>
                    <a:schemeClr val="tx1"/>
                  </a:solidFill>
                </a:endParaRPr>
              </a:p>
            </p:txBody>
          </p:sp>
        </p:grpSp>
        <p:cxnSp>
          <p:nvCxnSpPr>
            <p:cNvPr id="52" name="直接箭头连接符 51">
              <a:extLst>
                <a:ext uri="{FF2B5EF4-FFF2-40B4-BE49-F238E27FC236}">
                  <a16:creationId xmlns:a16="http://schemas.microsoft.com/office/drawing/2014/main" id="{961035F9-7501-62DF-1559-E896FA904B08}"/>
                </a:ext>
              </a:extLst>
            </p:cNvPr>
            <p:cNvCxnSpPr>
              <a:cxnSpLocks/>
            </p:cNvCxnSpPr>
            <p:nvPr/>
          </p:nvCxnSpPr>
          <p:spPr>
            <a:xfrm>
              <a:off x="4004786" y="3955915"/>
              <a:ext cx="13736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C13B0FD-BDCC-8029-39D1-DF1800293E6E}"/>
                </a:ext>
              </a:extLst>
            </p:cNvPr>
            <p:cNvSpPr txBox="1"/>
            <p:nvPr/>
          </p:nvSpPr>
          <p:spPr>
            <a:xfrm>
              <a:off x="3915053" y="5097753"/>
              <a:ext cx="1373675" cy="369332"/>
            </a:xfrm>
            <a:prstGeom prst="rect">
              <a:avLst/>
            </a:prstGeom>
            <a:noFill/>
          </p:spPr>
          <p:txBody>
            <a:bodyPr wrap="square" rtlCol="0">
              <a:spAutoFit/>
            </a:bodyPr>
            <a:lstStyle/>
            <a:p>
              <a:pPr algn="ctr"/>
              <a:r>
                <a:rPr lang="zh-CN" altLang="en-US" dirty="0"/>
                <a:t>日期</a:t>
              </a:r>
              <a:r>
                <a:rPr lang="en-US" altLang="zh-CN" dirty="0"/>
                <a:t>&lt;</a:t>
              </a:r>
              <a:r>
                <a:rPr lang="zh-CN" altLang="en-US" dirty="0"/>
                <a:t>本月</a:t>
              </a:r>
            </a:p>
          </p:txBody>
        </p:sp>
        <p:cxnSp>
          <p:nvCxnSpPr>
            <p:cNvPr id="54" name="直接箭头连接符 53">
              <a:extLst>
                <a:ext uri="{FF2B5EF4-FFF2-40B4-BE49-F238E27FC236}">
                  <a16:creationId xmlns:a16="http://schemas.microsoft.com/office/drawing/2014/main" id="{58B0926D-E68E-D8EC-28B6-891A0311990C}"/>
                </a:ext>
              </a:extLst>
            </p:cNvPr>
            <p:cNvCxnSpPr>
              <a:cxnSpLocks/>
            </p:cNvCxnSpPr>
            <p:nvPr/>
          </p:nvCxnSpPr>
          <p:spPr>
            <a:xfrm>
              <a:off x="4004786" y="5468705"/>
              <a:ext cx="136770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244A8105-AFC4-1545-7215-3B30A6F0BE10}"/>
                </a:ext>
              </a:extLst>
            </p:cNvPr>
            <p:cNvSpPr txBox="1"/>
            <p:nvPr/>
          </p:nvSpPr>
          <p:spPr>
            <a:xfrm>
              <a:off x="3915054" y="3588204"/>
              <a:ext cx="1379648" cy="369332"/>
            </a:xfrm>
            <a:prstGeom prst="rect">
              <a:avLst/>
            </a:prstGeom>
            <a:noFill/>
          </p:spPr>
          <p:txBody>
            <a:bodyPr wrap="square" rtlCol="0">
              <a:spAutoFit/>
            </a:bodyPr>
            <a:lstStyle/>
            <a:p>
              <a:pPr algn="ctr"/>
              <a:r>
                <a:rPr lang="zh-CN" altLang="en-US" dirty="0"/>
                <a:t>日期</a:t>
              </a:r>
              <a:r>
                <a:rPr lang="en-US" altLang="zh-CN" dirty="0"/>
                <a:t>&gt;=</a:t>
              </a:r>
              <a:r>
                <a:rPr lang="zh-CN" altLang="en-US" dirty="0"/>
                <a:t>本月</a:t>
              </a:r>
            </a:p>
          </p:txBody>
        </p:sp>
      </p:grpSp>
      <p:grpSp>
        <p:nvGrpSpPr>
          <p:cNvPr id="75" name="组合 74">
            <a:extLst>
              <a:ext uri="{FF2B5EF4-FFF2-40B4-BE49-F238E27FC236}">
                <a16:creationId xmlns:a16="http://schemas.microsoft.com/office/drawing/2014/main" id="{A2D04231-A40D-05CE-163C-9DC0716C78CE}"/>
              </a:ext>
            </a:extLst>
          </p:cNvPr>
          <p:cNvGrpSpPr/>
          <p:nvPr/>
        </p:nvGrpSpPr>
        <p:grpSpPr>
          <a:xfrm>
            <a:off x="7675086" y="2814760"/>
            <a:ext cx="2627578" cy="1277279"/>
            <a:chOff x="7675086" y="2814760"/>
            <a:chExt cx="2627578" cy="1277279"/>
          </a:xfrm>
        </p:grpSpPr>
        <p:grpSp>
          <p:nvGrpSpPr>
            <p:cNvPr id="58" name="组合 57">
              <a:extLst>
                <a:ext uri="{FF2B5EF4-FFF2-40B4-BE49-F238E27FC236}">
                  <a16:creationId xmlns:a16="http://schemas.microsoft.com/office/drawing/2014/main" id="{8FE7FBFB-5AE7-3395-F8C6-5574EF971FD1}"/>
                </a:ext>
              </a:extLst>
            </p:cNvPr>
            <p:cNvGrpSpPr/>
            <p:nvPr/>
          </p:nvGrpSpPr>
          <p:grpSpPr>
            <a:xfrm>
              <a:off x="8430664" y="2814760"/>
              <a:ext cx="1872000" cy="1277279"/>
              <a:chOff x="1036800" y="1875952"/>
              <a:chExt cx="1872000" cy="1277279"/>
            </a:xfrm>
          </p:grpSpPr>
          <p:grpSp>
            <p:nvGrpSpPr>
              <p:cNvPr id="59" name="组合 58">
                <a:extLst>
                  <a:ext uri="{FF2B5EF4-FFF2-40B4-BE49-F238E27FC236}">
                    <a16:creationId xmlns:a16="http://schemas.microsoft.com/office/drawing/2014/main" id="{DB27A474-0C19-FA9E-EEEF-582EEEDA4C1F}"/>
                  </a:ext>
                </a:extLst>
              </p:cNvPr>
              <p:cNvGrpSpPr/>
              <p:nvPr/>
            </p:nvGrpSpPr>
            <p:grpSpPr>
              <a:xfrm>
                <a:off x="1036800" y="2215414"/>
                <a:ext cx="1872000" cy="937817"/>
                <a:chOff x="1706400" y="4221593"/>
                <a:chExt cx="1872000" cy="937817"/>
              </a:xfrm>
            </p:grpSpPr>
            <p:sp>
              <p:nvSpPr>
                <p:cNvPr id="61" name="矩形 60">
                  <a:extLst>
                    <a:ext uri="{FF2B5EF4-FFF2-40B4-BE49-F238E27FC236}">
                      <a16:creationId xmlns:a16="http://schemas.microsoft.com/office/drawing/2014/main" id="{F9397A8F-B824-3F9F-553F-B1C404247113}"/>
                    </a:ext>
                  </a:extLst>
                </p:cNvPr>
                <p:cNvSpPr/>
                <p:nvPr/>
              </p:nvSpPr>
              <p:spPr>
                <a:xfrm>
                  <a:off x="1706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a:t>
                  </a:r>
                  <a:endParaRPr lang="zh-CN" altLang="en-US" sz="1400" dirty="0"/>
                </a:p>
              </p:txBody>
            </p:sp>
            <p:sp>
              <p:nvSpPr>
                <p:cNvPr id="62" name="矩形 61">
                  <a:extLst>
                    <a:ext uri="{FF2B5EF4-FFF2-40B4-BE49-F238E27FC236}">
                      <a16:creationId xmlns:a16="http://schemas.microsoft.com/office/drawing/2014/main" id="{2DADB773-8CA8-75A2-429A-8E5E0542D8EE}"/>
                    </a:ext>
                  </a:extLst>
                </p:cNvPr>
                <p:cNvSpPr/>
                <p:nvPr/>
              </p:nvSpPr>
              <p:spPr>
                <a:xfrm>
                  <a:off x="2174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A1</a:t>
                  </a:r>
                  <a:endParaRPr lang="zh-CN" altLang="en-US" sz="1400" dirty="0"/>
                </a:p>
              </p:txBody>
            </p:sp>
            <p:sp>
              <p:nvSpPr>
                <p:cNvPr id="63" name="矩形 62">
                  <a:extLst>
                    <a:ext uri="{FF2B5EF4-FFF2-40B4-BE49-F238E27FC236}">
                      <a16:creationId xmlns:a16="http://schemas.microsoft.com/office/drawing/2014/main" id="{52746848-5D74-3E87-45AD-132B15EF5FF6}"/>
                    </a:ext>
                  </a:extLst>
                </p:cNvPr>
                <p:cNvSpPr/>
                <p:nvPr/>
              </p:nvSpPr>
              <p:spPr>
                <a:xfrm>
                  <a:off x="2642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B1</a:t>
                  </a:r>
                  <a:endParaRPr lang="zh-CN" altLang="en-US" sz="1400" dirty="0"/>
                </a:p>
              </p:txBody>
            </p:sp>
            <p:sp>
              <p:nvSpPr>
                <p:cNvPr id="64" name="矩形 63">
                  <a:extLst>
                    <a:ext uri="{FF2B5EF4-FFF2-40B4-BE49-F238E27FC236}">
                      <a16:creationId xmlns:a16="http://schemas.microsoft.com/office/drawing/2014/main" id="{08340A52-C09C-39EC-BC8B-FB0FC3F47FA1}"/>
                    </a:ext>
                  </a:extLst>
                </p:cNvPr>
                <p:cNvSpPr/>
                <p:nvPr/>
              </p:nvSpPr>
              <p:spPr>
                <a:xfrm>
                  <a:off x="3110400" y="4221593"/>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C1</a:t>
                  </a:r>
                  <a:endParaRPr lang="zh-CN" altLang="en-US" sz="1400" dirty="0"/>
                </a:p>
              </p:txBody>
            </p:sp>
            <p:sp>
              <p:nvSpPr>
                <p:cNvPr id="65" name="矩形 64">
                  <a:extLst>
                    <a:ext uri="{FF2B5EF4-FFF2-40B4-BE49-F238E27FC236}">
                      <a16:creationId xmlns:a16="http://schemas.microsoft.com/office/drawing/2014/main" id="{4160328A-8FE3-C057-46D9-7FAC27F85CBB}"/>
                    </a:ext>
                  </a:extLst>
                </p:cNvPr>
                <p:cNvSpPr/>
                <p:nvPr/>
              </p:nvSpPr>
              <p:spPr>
                <a:xfrm>
                  <a:off x="1706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a:t>
                  </a:r>
                  <a:endParaRPr lang="zh-CN" altLang="en-US" sz="1400" dirty="0"/>
                </a:p>
              </p:txBody>
            </p:sp>
            <p:sp>
              <p:nvSpPr>
                <p:cNvPr id="66" name="矩形 65">
                  <a:extLst>
                    <a:ext uri="{FF2B5EF4-FFF2-40B4-BE49-F238E27FC236}">
                      <a16:creationId xmlns:a16="http://schemas.microsoft.com/office/drawing/2014/main" id="{177925AB-3AE8-F579-6965-6F524F0D169E}"/>
                    </a:ext>
                  </a:extLst>
                </p:cNvPr>
                <p:cNvSpPr/>
                <p:nvPr/>
              </p:nvSpPr>
              <p:spPr>
                <a:xfrm>
                  <a:off x="2174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A2</a:t>
                  </a:r>
                  <a:endParaRPr lang="zh-CN" altLang="en-US" sz="1400" dirty="0"/>
                </a:p>
              </p:txBody>
            </p:sp>
            <p:sp>
              <p:nvSpPr>
                <p:cNvPr id="67" name="矩形 66">
                  <a:extLst>
                    <a:ext uri="{FF2B5EF4-FFF2-40B4-BE49-F238E27FC236}">
                      <a16:creationId xmlns:a16="http://schemas.microsoft.com/office/drawing/2014/main" id="{8A0BAB57-1DFE-7DD3-734C-DD6CAF04EE83}"/>
                    </a:ext>
                  </a:extLst>
                </p:cNvPr>
                <p:cNvSpPr/>
                <p:nvPr/>
              </p:nvSpPr>
              <p:spPr>
                <a:xfrm>
                  <a:off x="2642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B2</a:t>
                  </a:r>
                  <a:endParaRPr lang="zh-CN" altLang="en-US" sz="1400" dirty="0"/>
                </a:p>
              </p:txBody>
            </p:sp>
            <p:sp>
              <p:nvSpPr>
                <p:cNvPr id="68" name="矩形 67">
                  <a:extLst>
                    <a:ext uri="{FF2B5EF4-FFF2-40B4-BE49-F238E27FC236}">
                      <a16:creationId xmlns:a16="http://schemas.microsoft.com/office/drawing/2014/main" id="{0138B537-A741-E7E4-E226-7062914FC50F}"/>
                    </a:ext>
                  </a:extLst>
                </p:cNvPr>
                <p:cNvSpPr/>
                <p:nvPr/>
              </p:nvSpPr>
              <p:spPr>
                <a:xfrm>
                  <a:off x="3110400" y="4691410"/>
                  <a:ext cx="468000" cy="468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C2</a:t>
                  </a:r>
                  <a:endParaRPr lang="zh-CN" altLang="en-US" sz="1400" dirty="0"/>
                </a:p>
              </p:txBody>
            </p:sp>
          </p:grpSp>
          <p:sp>
            <p:nvSpPr>
              <p:cNvPr id="60" name="ïsḻídê">
                <a:extLst>
                  <a:ext uri="{FF2B5EF4-FFF2-40B4-BE49-F238E27FC236}">
                    <a16:creationId xmlns:a16="http://schemas.microsoft.com/office/drawing/2014/main" id="{098B2B09-68EB-0E2D-E069-A656F9734536}"/>
                  </a:ext>
                </a:extLst>
              </p:cNvPr>
              <p:cNvSpPr/>
              <p:nvPr/>
            </p:nvSpPr>
            <p:spPr>
              <a:xfrm>
                <a:off x="1036800" y="1875952"/>
                <a:ext cx="1872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1600" b="1" dirty="0">
                    <a:solidFill>
                      <a:schemeClr val="tx1"/>
                    </a:solidFill>
                  </a:rPr>
                  <a:t>内存优化</a:t>
                </a:r>
                <a:endParaRPr kumimoji="1" lang="en-US" altLang="zh-CN" sz="900" b="1" dirty="0">
                  <a:solidFill>
                    <a:schemeClr val="tx1"/>
                  </a:solidFill>
                </a:endParaRPr>
              </a:p>
            </p:txBody>
          </p:sp>
        </p:grpSp>
        <p:cxnSp>
          <p:nvCxnSpPr>
            <p:cNvPr id="70" name="直接箭头连接符 69">
              <a:extLst>
                <a:ext uri="{FF2B5EF4-FFF2-40B4-BE49-F238E27FC236}">
                  <a16:creationId xmlns:a16="http://schemas.microsoft.com/office/drawing/2014/main" id="{FB60020F-794B-C182-B0EE-7ED9C0AE2678}"/>
                </a:ext>
              </a:extLst>
            </p:cNvPr>
            <p:cNvCxnSpPr>
              <a:cxnSpLocks/>
            </p:cNvCxnSpPr>
            <p:nvPr/>
          </p:nvCxnSpPr>
          <p:spPr>
            <a:xfrm>
              <a:off x="7675086" y="3634067"/>
              <a:ext cx="5917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D51C56C0-8A9A-EC09-3F4B-CAE4062EB775}"/>
              </a:ext>
            </a:extLst>
          </p:cNvPr>
          <p:cNvGrpSpPr/>
          <p:nvPr/>
        </p:nvGrpSpPr>
        <p:grpSpPr>
          <a:xfrm>
            <a:off x="5870013" y="3355197"/>
            <a:ext cx="1377301" cy="2090508"/>
            <a:chOff x="5870013" y="3355197"/>
            <a:chExt cx="1377301" cy="2090508"/>
          </a:xfrm>
        </p:grpSpPr>
        <p:sp>
          <p:nvSpPr>
            <p:cNvPr id="5" name="文本框 4">
              <a:extLst>
                <a:ext uri="{FF2B5EF4-FFF2-40B4-BE49-F238E27FC236}">
                  <a16:creationId xmlns:a16="http://schemas.microsoft.com/office/drawing/2014/main" id="{3671F0A5-3336-4E05-405A-2FA5944BC3E5}"/>
                </a:ext>
              </a:extLst>
            </p:cNvPr>
            <p:cNvSpPr txBox="1"/>
            <p:nvPr/>
          </p:nvSpPr>
          <p:spPr>
            <a:xfrm rot="20400390">
              <a:off x="5870014" y="3355197"/>
              <a:ext cx="1377300" cy="523220"/>
            </a:xfrm>
            <a:prstGeom prst="rect">
              <a:avLst/>
            </a:prstGeom>
            <a:noFill/>
          </p:spPr>
          <p:txBody>
            <a:bodyPr wrap="none" rtlCol="0">
              <a:spAutoFit/>
            </a:bodyPr>
            <a:lstStyle/>
            <a:p>
              <a:r>
                <a:rPr lang="zh-CN" altLang="en-US" sz="2800" spc="300" dirty="0">
                  <a:solidFill>
                    <a:schemeClr val="accent1"/>
                  </a:solidFill>
                </a:rPr>
                <a:t>热数据</a:t>
              </a:r>
            </a:p>
          </p:txBody>
        </p:sp>
        <p:sp>
          <p:nvSpPr>
            <p:cNvPr id="6" name="文本框 5">
              <a:extLst>
                <a:ext uri="{FF2B5EF4-FFF2-40B4-BE49-F238E27FC236}">
                  <a16:creationId xmlns:a16="http://schemas.microsoft.com/office/drawing/2014/main" id="{C78C7199-7EA9-2627-D7FE-B5D79D7F21CB}"/>
                </a:ext>
              </a:extLst>
            </p:cNvPr>
            <p:cNvSpPr txBox="1"/>
            <p:nvPr/>
          </p:nvSpPr>
          <p:spPr>
            <a:xfrm rot="20400390">
              <a:off x="5870013" y="4922485"/>
              <a:ext cx="1377300" cy="523220"/>
            </a:xfrm>
            <a:prstGeom prst="rect">
              <a:avLst/>
            </a:prstGeom>
            <a:noFill/>
          </p:spPr>
          <p:txBody>
            <a:bodyPr wrap="none" rtlCol="0">
              <a:spAutoFit/>
            </a:bodyPr>
            <a:lstStyle/>
            <a:p>
              <a:r>
                <a:rPr lang="zh-CN" altLang="en-US" sz="2800" spc="300" dirty="0">
                  <a:solidFill>
                    <a:schemeClr val="accent3"/>
                  </a:solidFill>
                </a:rPr>
                <a:t>冷数据</a:t>
              </a:r>
            </a:p>
          </p:txBody>
        </p:sp>
      </p:grpSp>
    </p:spTree>
    <p:extLst>
      <p:ext uri="{BB962C8B-B14F-4D97-AF65-F5344CB8AC3E}">
        <p14:creationId xmlns:p14="http://schemas.microsoft.com/office/powerpoint/2010/main" val="333735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left)">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9DDD1-AEE8-CDED-E420-396ACAF765C6}"/>
              </a:ext>
            </a:extLst>
          </p:cNvPr>
          <p:cNvSpPr>
            <a:spLocks noGrp="1"/>
          </p:cNvSpPr>
          <p:nvPr>
            <p:ph type="ctrTitle"/>
          </p:nvPr>
        </p:nvSpPr>
        <p:spPr>
          <a:xfrm>
            <a:off x="660400" y="2681402"/>
            <a:ext cx="4641850" cy="987193"/>
          </a:xfrm>
        </p:spPr>
        <p:txBody>
          <a:bodyPr anchor="ctr"/>
          <a:lstStyle/>
          <a:p>
            <a:pPr algn="r">
              <a:lnSpc>
                <a:spcPct val="150000"/>
              </a:lnSpc>
              <a:spcBef>
                <a:spcPts val="0"/>
              </a:spcBef>
            </a:pPr>
            <a:r>
              <a:rPr lang="zh-CN" altLang="en-US" sz="4400" dirty="0"/>
              <a:t>优化库性能</a:t>
            </a:r>
          </a:p>
        </p:txBody>
      </p:sp>
      <p:sp>
        <p:nvSpPr>
          <p:cNvPr id="3" name="灯片编号占位符 2">
            <a:extLst>
              <a:ext uri="{FF2B5EF4-FFF2-40B4-BE49-F238E27FC236}">
                <a16:creationId xmlns:a16="http://schemas.microsoft.com/office/drawing/2014/main" id="{12A9B96F-728B-B35A-CD2A-5F9A0F3A9F8E}"/>
              </a:ext>
            </a:extLst>
          </p:cNvPr>
          <p:cNvSpPr>
            <a:spLocks noGrp="1"/>
          </p:cNvSpPr>
          <p:nvPr>
            <p:ph type="sldNum" sz="quarter" idx="4294967295"/>
          </p:nvPr>
        </p:nvSpPr>
        <p:spPr>
          <a:xfrm>
            <a:off x="9529763" y="6423025"/>
            <a:ext cx="2662237" cy="247650"/>
          </a:xfrm>
        </p:spPr>
        <p:txBody>
          <a:bodyPr/>
          <a:lstStyle/>
          <a:p>
            <a:fld id="{7F65B630-C7FF-41C0-9923-C5E5E29EED81}" type="slidenum">
              <a:rPr lang="zh-CN" altLang="en-US" smtClean="0"/>
              <a:t>4</a:t>
            </a:fld>
            <a:endParaRPr lang="zh-CN" altLang="en-US"/>
          </a:p>
        </p:txBody>
      </p:sp>
    </p:spTree>
    <p:extLst>
      <p:ext uri="{BB962C8B-B14F-4D97-AF65-F5344CB8AC3E}">
        <p14:creationId xmlns:p14="http://schemas.microsoft.com/office/powerpoint/2010/main" val="321077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9DDD1-AEE8-CDED-E420-396ACAF765C6}"/>
              </a:ext>
            </a:extLst>
          </p:cNvPr>
          <p:cNvSpPr>
            <a:spLocks noGrp="1"/>
          </p:cNvSpPr>
          <p:nvPr>
            <p:ph type="ctrTitle"/>
          </p:nvPr>
        </p:nvSpPr>
        <p:spPr>
          <a:xfrm>
            <a:off x="660400" y="2295591"/>
            <a:ext cx="4641850" cy="1758815"/>
          </a:xfrm>
        </p:spPr>
        <p:txBody>
          <a:bodyPr anchor="ctr"/>
          <a:lstStyle/>
          <a:p>
            <a:pPr algn="r">
              <a:lnSpc>
                <a:spcPct val="150000"/>
              </a:lnSpc>
              <a:spcBef>
                <a:spcPts val="0"/>
              </a:spcBef>
            </a:pPr>
            <a:r>
              <a:rPr lang="zh-CN" altLang="en-US" sz="4400" dirty="0"/>
              <a:t>优化表性能</a:t>
            </a:r>
            <a:br>
              <a:rPr lang="en-US" altLang="zh-CN" sz="4400" dirty="0"/>
            </a:br>
            <a:r>
              <a:rPr lang="en-US" altLang="zh-CN" sz="3200" dirty="0">
                <a:sym typeface="Wingdings" panose="05000000000000000000" pitchFamily="2" charset="2"/>
              </a:rPr>
              <a:t> </a:t>
            </a:r>
            <a:r>
              <a:rPr lang="zh-CN" altLang="en-US" sz="3200" dirty="0">
                <a:sym typeface="Wingdings" panose="05000000000000000000" pitchFamily="2" charset="2"/>
              </a:rPr>
              <a:t>其他有趣的功能</a:t>
            </a:r>
            <a:endParaRPr lang="zh-CN" altLang="en-US" sz="4400" dirty="0"/>
          </a:p>
        </p:txBody>
      </p:sp>
      <p:sp>
        <p:nvSpPr>
          <p:cNvPr id="3" name="灯片编号占位符 2">
            <a:extLst>
              <a:ext uri="{FF2B5EF4-FFF2-40B4-BE49-F238E27FC236}">
                <a16:creationId xmlns:a16="http://schemas.microsoft.com/office/drawing/2014/main" id="{12A9B96F-728B-B35A-CD2A-5F9A0F3A9F8E}"/>
              </a:ext>
            </a:extLst>
          </p:cNvPr>
          <p:cNvSpPr>
            <a:spLocks noGrp="1"/>
          </p:cNvSpPr>
          <p:nvPr>
            <p:ph type="sldNum" sz="quarter" idx="4294967295"/>
          </p:nvPr>
        </p:nvSpPr>
        <p:spPr>
          <a:xfrm>
            <a:off x="9529763" y="6423025"/>
            <a:ext cx="2662237" cy="247650"/>
          </a:xfrm>
        </p:spPr>
        <p:txBody>
          <a:bodyPr/>
          <a:lstStyle/>
          <a:p>
            <a:fld id="{7F65B630-C7FF-41C0-9923-C5E5E29EED81}" type="slidenum">
              <a:rPr lang="zh-CN" altLang="en-US" smtClean="0"/>
              <a:t>40</a:t>
            </a:fld>
            <a:endParaRPr lang="zh-CN" altLang="en-US"/>
          </a:p>
        </p:txBody>
      </p:sp>
    </p:spTree>
    <p:extLst>
      <p:ext uri="{BB962C8B-B14F-4D97-AF65-F5344CB8AC3E}">
        <p14:creationId xmlns:p14="http://schemas.microsoft.com/office/powerpoint/2010/main" val="281915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D9AD0-F032-A212-96F3-07B6D677D716}"/>
              </a:ext>
            </a:extLst>
          </p:cNvPr>
          <p:cNvSpPr>
            <a:spLocks noGrp="1"/>
          </p:cNvSpPr>
          <p:nvPr>
            <p:ph type="title"/>
          </p:nvPr>
        </p:nvSpPr>
        <p:spPr>
          <a:xfrm>
            <a:off x="660400" y="548569"/>
            <a:ext cx="10858500" cy="480131"/>
          </a:xfrm>
        </p:spPr>
        <p:txBody>
          <a:bodyPr/>
          <a:lstStyle/>
          <a:p>
            <a:r>
              <a:rPr lang="zh-CN" altLang="en-US" dirty="0"/>
              <a:t>历史表</a:t>
            </a:r>
          </a:p>
        </p:txBody>
      </p:sp>
      <p:sp>
        <p:nvSpPr>
          <p:cNvPr id="4" name="灯片编号占位符 3">
            <a:extLst>
              <a:ext uri="{FF2B5EF4-FFF2-40B4-BE49-F238E27FC236}">
                <a16:creationId xmlns:a16="http://schemas.microsoft.com/office/drawing/2014/main" id="{C9AAF6F3-74AD-44C8-9547-0A629031EA0D}"/>
              </a:ext>
            </a:extLst>
          </p:cNvPr>
          <p:cNvSpPr>
            <a:spLocks noGrp="1"/>
          </p:cNvSpPr>
          <p:nvPr>
            <p:ph type="sldNum" sz="quarter" idx="12"/>
          </p:nvPr>
        </p:nvSpPr>
        <p:spPr/>
        <p:txBody>
          <a:bodyPr/>
          <a:lstStyle/>
          <a:p>
            <a:fld id="{7F65B630-C7FF-41C0-9923-C5E5E29EED81}" type="slidenum">
              <a:rPr lang="zh-CN" altLang="en-US" smtClean="0"/>
              <a:t>41</a:t>
            </a:fld>
            <a:endParaRPr lang="zh-CN" altLang="en-US"/>
          </a:p>
        </p:txBody>
      </p:sp>
      <p:pic>
        <p:nvPicPr>
          <p:cNvPr id="7" name="图形 6">
            <a:extLst>
              <a:ext uri="{FF2B5EF4-FFF2-40B4-BE49-F238E27FC236}">
                <a16:creationId xmlns:a16="http://schemas.microsoft.com/office/drawing/2014/main" id="{F860E05A-EE7A-1F48-FCB4-3C57E102CD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400" y="1521896"/>
            <a:ext cx="4705350" cy="2066925"/>
          </a:xfrm>
          <a:prstGeom prst="rect">
            <a:avLst/>
          </a:prstGeom>
        </p:spPr>
      </p:pic>
      <p:sp>
        <p:nvSpPr>
          <p:cNvPr id="8" name="文本框 7">
            <a:extLst>
              <a:ext uri="{FF2B5EF4-FFF2-40B4-BE49-F238E27FC236}">
                <a16:creationId xmlns:a16="http://schemas.microsoft.com/office/drawing/2014/main" id="{C7BADB56-FD00-BBE8-256D-434A1DAC3115}"/>
              </a:ext>
            </a:extLst>
          </p:cNvPr>
          <p:cNvSpPr txBox="1"/>
          <p:nvPr/>
        </p:nvSpPr>
        <p:spPr>
          <a:xfrm>
            <a:off x="660400" y="1130300"/>
            <a:ext cx="10858500" cy="369332"/>
          </a:xfrm>
          <a:prstGeom prst="rect">
            <a:avLst/>
          </a:prstGeom>
          <a:noFill/>
        </p:spPr>
        <p:txBody>
          <a:bodyPr wrap="square" rtlCol="0">
            <a:spAutoFit/>
          </a:bodyPr>
          <a:lstStyle/>
          <a:p>
            <a:r>
              <a:rPr lang="zh-CN" altLang="en-US" dirty="0"/>
              <a:t>历史表的工作原理</a:t>
            </a:r>
            <a:endParaRPr lang="en-US" altLang="zh-CN" dirty="0"/>
          </a:p>
        </p:txBody>
      </p:sp>
      <p:sp>
        <p:nvSpPr>
          <p:cNvPr id="9" name="文本框 8">
            <a:extLst>
              <a:ext uri="{FF2B5EF4-FFF2-40B4-BE49-F238E27FC236}">
                <a16:creationId xmlns:a16="http://schemas.microsoft.com/office/drawing/2014/main" id="{02845D53-9AE1-2A4A-9FE6-33DEDBA6F832}"/>
              </a:ext>
            </a:extLst>
          </p:cNvPr>
          <p:cNvSpPr txBox="1"/>
          <p:nvPr/>
        </p:nvSpPr>
        <p:spPr>
          <a:xfrm>
            <a:off x="6089650" y="1152564"/>
            <a:ext cx="2870200" cy="369332"/>
          </a:xfrm>
          <a:prstGeom prst="rect">
            <a:avLst/>
          </a:prstGeom>
          <a:noFill/>
        </p:spPr>
        <p:txBody>
          <a:bodyPr wrap="square" rtlCol="0">
            <a:spAutoFit/>
          </a:bodyPr>
          <a:lstStyle/>
          <a:p>
            <a:r>
              <a:rPr lang="zh-CN" altLang="en-US" dirty="0"/>
              <a:t>查询历史数据</a:t>
            </a:r>
            <a:endParaRPr lang="en-US" altLang="zh-CN" dirty="0"/>
          </a:p>
        </p:txBody>
      </p:sp>
      <p:pic>
        <p:nvPicPr>
          <p:cNvPr id="11" name="图形 10">
            <a:extLst>
              <a:ext uri="{FF2B5EF4-FFF2-40B4-BE49-F238E27FC236}">
                <a16:creationId xmlns:a16="http://schemas.microsoft.com/office/drawing/2014/main" id="{ABB4E2AA-4DE5-58FF-DEEE-FF2399A311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499632"/>
            <a:ext cx="4743450" cy="2924175"/>
          </a:xfrm>
          <a:prstGeom prst="rect">
            <a:avLst/>
          </a:prstGeom>
        </p:spPr>
      </p:pic>
      <p:sp>
        <p:nvSpPr>
          <p:cNvPr id="15" name="文本框 14">
            <a:extLst>
              <a:ext uri="{FF2B5EF4-FFF2-40B4-BE49-F238E27FC236}">
                <a16:creationId xmlns:a16="http://schemas.microsoft.com/office/drawing/2014/main" id="{A0685442-5B8F-D192-1E37-E9158F235D2C}"/>
              </a:ext>
            </a:extLst>
          </p:cNvPr>
          <p:cNvSpPr txBox="1"/>
          <p:nvPr/>
        </p:nvSpPr>
        <p:spPr>
          <a:xfrm>
            <a:off x="660400" y="3773487"/>
            <a:ext cx="4705350" cy="2462213"/>
          </a:xfrm>
          <a:prstGeom prst="rect">
            <a:avLst/>
          </a:prstGeom>
          <a:solidFill>
            <a:schemeClr val="tx1"/>
          </a:solidFill>
        </p:spPr>
        <p:txBody>
          <a:bodyPr wrap="square">
            <a:spAutoFit/>
          </a:bodyPr>
          <a:lstStyle/>
          <a:p>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CREATE</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TABLE</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dbo</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Employee</a:t>
            </a:r>
          </a:p>
          <a:p>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zh-CN" altLang="en-US"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EmployeeID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INT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NOT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NULL</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PRIMARY</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KEY</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CLUSTERED</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Name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NVARCHAR</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100</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NOT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NULL,</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Position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VARCHAR</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100</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NOT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NULL,</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Department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VARCHAR</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100</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NOT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NULL,</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Address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NVARCHAR</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1024</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NOT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NULL,</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AnnualSalary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DECIMAL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10</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2</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NOT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NULL,</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ValidFrom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DATETIME2</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GENERATED</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ALWAYS</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ROW</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START</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ValidTo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DATETIME2</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GENERATED</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ALWAYS</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ROW</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END</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PERIOD</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FOR</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SYSTEM_TIME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ValidFrom</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ValidTo</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zh-CN" altLang="en-US"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WITH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SYSTEM_VERSIONING</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ON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HISTORY_TABLE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dbo</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EmployeeHistory</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p:txBody>
      </p:sp>
      <p:sp>
        <p:nvSpPr>
          <p:cNvPr id="16" name="文本框 15">
            <a:extLst>
              <a:ext uri="{FF2B5EF4-FFF2-40B4-BE49-F238E27FC236}">
                <a16:creationId xmlns:a16="http://schemas.microsoft.com/office/drawing/2014/main" id="{415293CF-D90D-AF20-BEDE-DCCB5D3A16D7}"/>
              </a:ext>
            </a:extLst>
          </p:cNvPr>
          <p:cNvSpPr txBox="1"/>
          <p:nvPr/>
        </p:nvSpPr>
        <p:spPr>
          <a:xfrm>
            <a:off x="6096000" y="4592618"/>
            <a:ext cx="4743450" cy="600164"/>
          </a:xfrm>
          <a:prstGeom prst="rect">
            <a:avLst/>
          </a:prstGeom>
          <a:solidFill>
            <a:schemeClr val="tx1"/>
          </a:solidFill>
        </p:spPr>
        <p:txBody>
          <a:bodyPr wrap="square">
            <a:spAutoFit/>
          </a:bodyPr>
          <a:lstStyle/>
          <a:p>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dbo</a:t>
            </a:r>
            <a:r>
              <a:rPr lang="en-US" altLang="zh-CN" sz="11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Employee </a:t>
            </a:r>
          </a:p>
          <a:p>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FOR</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SYSTEM_TIME</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AS</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OF</a:t>
            </a:r>
            <a:r>
              <a:rPr lang="en-US" altLang="zh-CN" sz="11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100" dirty="0">
                <a:solidFill>
                  <a:srgbClr val="FF0000"/>
                </a:solidFill>
                <a:latin typeface="Cascadia Code" panose="020B0609020000020004" pitchFamily="49" charset="0"/>
                <a:ea typeface="新宋体" panose="02010609030101010101" pitchFamily="49" charset="-122"/>
                <a:cs typeface="Cascadia Code" panose="020B0609020000020004" pitchFamily="49" charset="0"/>
              </a:rPr>
              <a:t>'2021-09-01 T10:00:00.7230011'</a:t>
            </a:r>
            <a:endParaRPr lang="en-US" altLang="zh-CN" sz="8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p:txBody>
      </p:sp>
    </p:spTree>
    <p:extLst>
      <p:ext uri="{BB962C8B-B14F-4D97-AF65-F5344CB8AC3E}">
        <p14:creationId xmlns:p14="http://schemas.microsoft.com/office/powerpoint/2010/main" val="332448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05BB4-F500-D3FA-B65B-F7F65757C5F3}"/>
              </a:ext>
            </a:extLst>
          </p:cNvPr>
          <p:cNvSpPr>
            <a:spLocks noGrp="1"/>
          </p:cNvSpPr>
          <p:nvPr>
            <p:ph type="title"/>
          </p:nvPr>
        </p:nvSpPr>
        <p:spPr/>
        <p:txBody>
          <a:bodyPr/>
          <a:lstStyle/>
          <a:p>
            <a:r>
              <a:rPr lang="zh-CN" altLang="en-US" dirty="0"/>
              <a:t>记账表（区块链）</a:t>
            </a:r>
          </a:p>
        </p:txBody>
      </p:sp>
      <p:sp>
        <p:nvSpPr>
          <p:cNvPr id="4" name="灯片编号占位符 3">
            <a:extLst>
              <a:ext uri="{FF2B5EF4-FFF2-40B4-BE49-F238E27FC236}">
                <a16:creationId xmlns:a16="http://schemas.microsoft.com/office/drawing/2014/main" id="{1365D46D-D5DA-782F-0017-DBDDB39DE709}"/>
              </a:ext>
            </a:extLst>
          </p:cNvPr>
          <p:cNvSpPr>
            <a:spLocks noGrp="1"/>
          </p:cNvSpPr>
          <p:nvPr>
            <p:ph type="sldNum" sz="quarter" idx="12"/>
          </p:nvPr>
        </p:nvSpPr>
        <p:spPr/>
        <p:txBody>
          <a:bodyPr/>
          <a:lstStyle/>
          <a:p>
            <a:fld id="{7F65B630-C7FF-41C0-9923-C5E5E29EED81}" type="slidenum">
              <a:rPr lang="zh-CN" altLang="en-US" smtClean="0"/>
              <a:t>42</a:t>
            </a:fld>
            <a:endParaRPr lang="zh-CN" altLang="en-US"/>
          </a:p>
        </p:txBody>
      </p:sp>
      <p:sp>
        <p:nvSpPr>
          <p:cNvPr id="3" name="文本框 2">
            <a:extLst>
              <a:ext uri="{FF2B5EF4-FFF2-40B4-BE49-F238E27FC236}">
                <a16:creationId xmlns:a16="http://schemas.microsoft.com/office/drawing/2014/main" id="{3EB9108A-7162-42C4-9A27-E808CECAEE3F}"/>
              </a:ext>
            </a:extLst>
          </p:cNvPr>
          <p:cNvSpPr txBox="1"/>
          <p:nvPr/>
        </p:nvSpPr>
        <p:spPr>
          <a:xfrm>
            <a:off x="660400" y="1130300"/>
            <a:ext cx="5784850" cy="484972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1600" dirty="0"/>
              <a:t>账本功能在数据库中提供防篡改功能。</a:t>
            </a:r>
            <a:endParaRPr lang="en-US" altLang="zh-CN" sz="1600" dirty="0"/>
          </a:p>
          <a:p>
            <a:pPr marL="285750" indent="-285750">
              <a:lnSpc>
                <a:spcPct val="150000"/>
              </a:lnSpc>
              <a:buFont typeface="Wingdings" panose="05000000000000000000" pitchFamily="2" charset="2"/>
              <a:buChar char="ü"/>
            </a:pPr>
            <a:r>
              <a:rPr lang="zh-CN" altLang="en-US" sz="1600" dirty="0"/>
              <a:t>你能够以加密方式向其他方（如审核员或其他业务参与方）证明你的数据未篡改。</a:t>
            </a:r>
            <a:endParaRPr lang="en-US" altLang="zh-CN" sz="1600" dirty="0"/>
          </a:p>
          <a:p>
            <a:pPr marL="285750" indent="-285750">
              <a:lnSpc>
                <a:spcPct val="150000"/>
              </a:lnSpc>
              <a:buFont typeface="Wingdings" panose="05000000000000000000" pitchFamily="2" charset="2"/>
              <a:buChar char="ü"/>
            </a:pPr>
            <a:r>
              <a:rPr lang="zh-CN" altLang="en-US" sz="1600" dirty="0"/>
              <a:t>保护数据免受任何攻击者或高特权用户（包括数据库管理员 </a:t>
            </a:r>
            <a:r>
              <a:rPr lang="en-US" altLang="zh-CN" sz="1600" dirty="0"/>
              <a:t>(DBA)</a:t>
            </a:r>
            <a:r>
              <a:rPr lang="zh-CN" altLang="en-US" sz="1600" dirty="0"/>
              <a:t>、系统管理员和云管理员）的攻击。</a:t>
            </a:r>
            <a:endParaRPr lang="en-US" altLang="zh-CN" sz="1600" dirty="0"/>
          </a:p>
          <a:p>
            <a:pPr marL="285750" indent="-285750">
              <a:lnSpc>
                <a:spcPct val="150000"/>
              </a:lnSpc>
              <a:buFont typeface="Wingdings" panose="05000000000000000000" pitchFamily="2" charset="2"/>
              <a:buChar char="ü"/>
            </a:pPr>
            <a:r>
              <a:rPr lang="zh-CN" altLang="en-US" sz="1600" dirty="0"/>
              <a:t>账本和历史数据以透明方式进行管理，无需进行任何应用程序更改即可提供保护。 </a:t>
            </a:r>
            <a:endParaRPr lang="en-US" altLang="zh-CN" sz="1600" dirty="0"/>
          </a:p>
          <a:p>
            <a:pPr marL="285750" indent="-285750">
              <a:lnSpc>
                <a:spcPct val="150000"/>
              </a:lnSpc>
              <a:buFont typeface="Wingdings" panose="05000000000000000000" pitchFamily="2" charset="2"/>
              <a:buChar char="ü"/>
            </a:pPr>
            <a:r>
              <a:rPr lang="zh-CN" altLang="en-US" sz="1600" dirty="0"/>
              <a:t>可更新账本表</a:t>
            </a:r>
            <a:endParaRPr lang="en-US" altLang="zh-CN" sz="1600" dirty="0"/>
          </a:p>
          <a:p>
            <a:pPr marL="742950" lvl="1" indent="-285750">
              <a:lnSpc>
                <a:spcPct val="150000"/>
              </a:lnSpc>
              <a:buFont typeface="Wingdings" panose="05000000000000000000" pitchFamily="2" charset="2"/>
              <a:buChar char="ü"/>
            </a:pPr>
            <a:r>
              <a:rPr lang="zh-CN" altLang="en-US" sz="1600" dirty="0"/>
              <a:t>可更新账本表是系统版本控制表，用户可对其进行更新和删除，同时还提供防篡改功能。 </a:t>
            </a:r>
            <a:endParaRPr lang="en-US" altLang="zh-CN" sz="1600" dirty="0"/>
          </a:p>
          <a:p>
            <a:pPr marL="285750" indent="-285750">
              <a:lnSpc>
                <a:spcPct val="150000"/>
              </a:lnSpc>
              <a:buFont typeface="Wingdings" panose="05000000000000000000" pitchFamily="2" charset="2"/>
              <a:buChar char="ü"/>
            </a:pPr>
            <a:r>
              <a:rPr lang="zh-CN" altLang="en-US" sz="1600" dirty="0"/>
              <a:t>仅追加账本表</a:t>
            </a:r>
            <a:endParaRPr lang="en-US" altLang="zh-CN" sz="1600" dirty="0"/>
          </a:p>
          <a:p>
            <a:pPr marL="742950" lvl="1" indent="-285750">
              <a:lnSpc>
                <a:spcPct val="150000"/>
              </a:lnSpc>
              <a:buFont typeface="Wingdings" panose="05000000000000000000" pitchFamily="2" charset="2"/>
              <a:buChar char="ü"/>
            </a:pPr>
            <a:r>
              <a:rPr lang="zh-CN" altLang="en-US" sz="1600" dirty="0"/>
              <a:t>只允许对表执行 </a:t>
            </a:r>
            <a:r>
              <a:rPr lang="en-US" altLang="zh-CN" sz="1600" dirty="0"/>
              <a:t>INSERT </a:t>
            </a:r>
            <a:r>
              <a:rPr lang="zh-CN" altLang="en-US" sz="1600" dirty="0"/>
              <a:t>操作，确保数据库管理员等特权用户无法通过传统的数据操作语言操作更改数据。</a:t>
            </a:r>
            <a:endParaRPr lang="en-US" altLang="zh-CN" sz="1600" dirty="0"/>
          </a:p>
        </p:txBody>
      </p:sp>
      <p:pic>
        <p:nvPicPr>
          <p:cNvPr id="2050" name="Picture 2" descr="账本表体系结构的示意图。">
            <a:extLst>
              <a:ext uri="{FF2B5EF4-FFF2-40B4-BE49-F238E27FC236}">
                <a16:creationId xmlns:a16="http://schemas.microsoft.com/office/drawing/2014/main" id="{A06E2B0A-226A-5E5F-F793-61496D9A4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400" y="1130300"/>
            <a:ext cx="4762500"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9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9E632-46F8-DA02-8225-FC53E8C872D8}"/>
              </a:ext>
            </a:extLst>
          </p:cNvPr>
          <p:cNvSpPr>
            <a:spLocks noGrp="1"/>
          </p:cNvSpPr>
          <p:nvPr>
            <p:ph type="title"/>
          </p:nvPr>
        </p:nvSpPr>
        <p:spPr>
          <a:xfrm>
            <a:off x="660400" y="548569"/>
            <a:ext cx="10858500" cy="480131"/>
          </a:xfrm>
        </p:spPr>
        <p:txBody>
          <a:bodyPr/>
          <a:lstStyle/>
          <a:p>
            <a:r>
              <a:rPr lang="zh-CN" altLang="en-US" dirty="0"/>
              <a:t>数据库关系图</a:t>
            </a:r>
          </a:p>
        </p:txBody>
      </p:sp>
      <p:sp>
        <p:nvSpPr>
          <p:cNvPr id="4" name="灯片编号占位符 3">
            <a:extLst>
              <a:ext uri="{FF2B5EF4-FFF2-40B4-BE49-F238E27FC236}">
                <a16:creationId xmlns:a16="http://schemas.microsoft.com/office/drawing/2014/main" id="{0B164F93-841F-A3FB-F378-823DC9EA8B06}"/>
              </a:ext>
            </a:extLst>
          </p:cNvPr>
          <p:cNvSpPr>
            <a:spLocks noGrp="1"/>
          </p:cNvSpPr>
          <p:nvPr>
            <p:ph type="sldNum" sz="quarter" idx="12"/>
          </p:nvPr>
        </p:nvSpPr>
        <p:spPr/>
        <p:txBody>
          <a:bodyPr/>
          <a:lstStyle/>
          <a:p>
            <a:fld id="{7F65B630-C7FF-41C0-9923-C5E5E29EED81}" type="slidenum">
              <a:rPr lang="zh-CN" altLang="en-US" smtClean="0"/>
              <a:t>43</a:t>
            </a:fld>
            <a:endParaRPr lang="zh-CN" altLang="en-US"/>
          </a:p>
        </p:txBody>
      </p:sp>
      <p:pic>
        <p:nvPicPr>
          <p:cNvPr id="5" name="图片 4">
            <a:extLst>
              <a:ext uri="{FF2B5EF4-FFF2-40B4-BE49-F238E27FC236}">
                <a16:creationId xmlns:a16="http://schemas.microsoft.com/office/drawing/2014/main" id="{6961F121-7730-9AE2-2858-C2A863C81D91}"/>
              </a:ext>
            </a:extLst>
          </p:cNvPr>
          <p:cNvPicPr>
            <a:picLocks noChangeAspect="1"/>
          </p:cNvPicPr>
          <p:nvPr/>
        </p:nvPicPr>
        <p:blipFill>
          <a:blip r:embed="rId2"/>
          <a:stretch>
            <a:fillRect/>
          </a:stretch>
        </p:blipFill>
        <p:spPr>
          <a:xfrm>
            <a:off x="660400" y="1130300"/>
            <a:ext cx="8838753" cy="5647765"/>
          </a:xfrm>
          <a:prstGeom prst="rect">
            <a:avLst/>
          </a:prstGeom>
        </p:spPr>
      </p:pic>
    </p:spTree>
    <p:extLst>
      <p:ext uri="{BB962C8B-B14F-4D97-AF65-F5344CB8AC3E}">
        <p14:creationId xmlns:p14="http://schemas.microsoft.com/office/powerpoint/2010/main" val="183851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44FD9-7047-ACE2-2B2D-735A28E44CAC}"/>
              </a:ext>
            </a:extLst>
          </p:cNvPr>
          <p:cNvSpPr>
            <a:spLocks noGrp="1"/>
          </p:cNvSpPr>
          <p:nvPr>
            <p:ph type="title"/>
          </p:nvPr>
        </p:nvSpPr>
        <p:spPr/>
        <p:txBody>
          <a:bodyPr/>
          <a:lstStyle/>
          <a:p>
            <a:r>
              <a:rPr lang="zh-CN" altLang="en-US" dirty="0"/>
              <a:t>官方教程和实验室</a:t>
            </a:r>
          </a:p>
        </p:txBody>
      </p:sp>
      <p:sp>
        <p:nvSpPr>
          <p:cNvPr id="4" name="灯片编号占位符 3">
            <a:extLst>
              <a:ext uri="{FF2B5EF4-FFF2-40B4-BE49-F238E27FC236}">
                <a16:creationId xmlns:a16="http://schemas.microsoft.com/office/drawing/2014/main" id="{8F765CCD-9071-7B16-A76C-A5CAE7CE9FC8}"/>
              </a:ext>
            </a:extLst>
          </p:cNvPr>
          <p:cNvSpPr>
            <a:spLocks noGrp="1"/>
          </p:cNvSpPr>
          <p:nvPr>
            <p:ph type="sldNum" sz="quarter" idx="12"/>
          </p:nvPr>
        </p:nvSpPr>
        <p:spPr/>
        <p:txBody>
          <a:bodyPr/>
          <a:lstStyle/>
          <a:p>
            <a:fld id="{7F65B630-C7FF-41C0-9923-C5E5E29EED81}" type="slidenum">
              <a:rPr lang="zh-CN" altLang="en-US" smtClean="0"/>
              <a:t>44</a:t>
            </a:fld>
            <a:endParaRPr lang="zh-CN" altLang="en-US"/>
          </a:p>
        </p:txBody>
      </p:sp>
      <p:sp>
        <p:nvSpPr>
          <p:cNvPr id="8" name="文本框 7">
            <a:extLst>
              <a:ext uri="{FF2B5EF4-FFF2-40B4-BE49-F238E27FC236}">
                <a16:creationId xmlns:a16="http://schemas.microsoft.com/office/drawing/2014/main" id="{958AFD00-41DE-D34E-4770-265752624CCF}"/>
              </a:ext>
            </a:extLst>
          </p:cNvPr>
          <p:cNvSpPr txBox="1"/>
          <p:nvPr/>
        </p:nvSpPr>
        <p:spPr>
          <a:xfrm>
            <a:off x="660400" y="1130300"/>
            <a:ext cx="10858500" cy="646331"/>
          </a:xfrm>
          <a:prstGeom prst="rect">
            <a:avLst/>
          </a:prstGeom>
          <a:noFill/>
        </p:spPr>
        <p:txBody>
          <a:bodyPr wrap="square">
            <a:spAutoFit/>
          </a:bodyPr>
          <a:lstStyle/>
          <a:p>
            <a:r>
              <a:rPr lang="zh-CN" altLang="en-US" dirty="0"/>
              <a:t>https://learn.microsoft.com/zh-cn/training/browse/?terms=SQL%20Server&amp;products=sql-server&amp;WT.mc_id=DT-MVP-5004310</a:t>
            </a:r>
          </a:p>
        </p:txBody>
      </p:sp>
      <p:pic>
        <p:nvPicPr>
          <p:cNvPr id="10" name="图片 9" descr="散点图, QR 代码&#10;&#10;描述已自动生成">
            <a:extLst>
              <a:ext uri="{FF2B5EF4-FFF2-40B4-BE49-F238E27FC236}">
                <a16:creationId xmlns:a16="http://schemas.microsoft.com/office/drawing/2014/main" id="{23CF46A9-6A77-4C51-A00B-2AC0CD61A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534" y="1130300"/>
            <a:ext cx="1431365" cy="1431365"/>
          </a:xfrm>
          <a:prstGeom prst="rect">
            <a:avLst/>
          </a:prstGeom>
        </p:spPr>
      </p:pic>
      <p:pic>
        <p:nvPicPr>
          <p:cNvPr id="12" name="图片 11">
            <a:extLst>
              <a:ext uri="{FF2B5EF4-FFF2-40B4-BE49-F238E27FC236}">
                <a16:creationId xmlns:a16="http://schemas.microsoft.com/office/drawing/2014/main" id="{B385F628-F6FC-3E6A-3110-921FBE1DFFB7}"/>
              </a:ext>
            </a:extLst>
          </p:cNvPr>
          <p:cNvPicPr>
            <a:picLocks noChangeAspect="1"/>
          </p:cNvPicPr>
          <p:nvPr/>
        </p:nvPicPr>
        <p:blipFill rotWithShape="1">
          <a:blip r:embed="rId3"/>
          <a:srcRect t="5687" b="18824"/>
          <a:stretch/>
        </p:blipFill>
        <p:spPr>
          <a:xfrm>
            <a:off x="660400" y="1776631"/>
            <a:ext cx="8317242" cy="5081369"/>
          </a:xfrm>
          <a:prstGeom prst="rect">
            <a:avLst/>
          </a:prstGeom>
        </p:spPr>
      </p:pic>
    </p:spTree>
    <p:extLst>
      <p:ext uri="{BB962C8B-B14F-4D97-AF65-F5344CB8AC3E}">
        <p14:creationId xmlns:p14="http://schemas.microsoft.com/office/powerpoint/2010/main" val="2155865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ï$ḻiḋé"/>
        <p:cNvGrpSpPr/>
        <p:nvPr/>
      </p:nvGrpSpPr>
      <p:grpSpPr>
        <a:xfrm>
          <a:off x="0" y="0"/>
          <a:ext cx="0" cy="0"/>
          <a:chOff x="0" y="0"/>
          <a:chExt cx="0" cy="0"/>
        </a:xfrm>
      </p:grpSpPr>
      <p:sp>
        <p:nvSpPr>
          <p:cNvPr id="3" name="íṩlídè">
            <a:extLst>
              <a:ext uri="{FF2B5EF4-FFF2-40B4-BE49-F238E27FC236}">
                <a16:creationId xmlns:a16="http://schemas.microsoft.com/office/drawing/2014/main" id="{DFD52094-98C0-4141-A04B-98B9DF4DFA73}"/>
              </a:ext>
            </a:extLst>
          </p:cNvPr>
          <p:cNvSpPr>
            <a:spLocks noGrp="1"/>
          </p:cNvSpPr>
          <p:nvPr>
            <p:ph type="body" sz="quarter" idx="13"/>
          </p:nvPr>
        </p:nvSpPr>
        <p:spPr>
          <a:xfrm>
            <a:off x="1213853" y="2449129"/>
            <a:ext cx="10198100" cy="1442383"/>
          </a:xfrm>
        </p:spPr>
        <p:txBody>
          <a:bodyPr/>
          <a:lstStyle/>
          <a:p>
            <a:r>
              <a:rPr lang="zh-CN" altLang="en-US" sz="8000" dirty="0"/>
              <a:t>谢谢！</a:t>
            </a:r>
            <a:endParaRPr lang="en-US" altLang="zh-CN" sz="8000" dirty="0"/>
          </a:p>
        </p:txBody>
      </p:sp>
    </p:spTree>
    <p:custDataLst>
      <p:tags r:id="rId2"/>
    </p:custDataLst>
    <p:extLst>
      <p:ext uri="{BB962C8B-B14F-4D97-AF65-F5344CB8AC3E}">
        <p14:creationId xmlns:p14="http://schemas.microsoft.com/office/powerpoint/2010/main" val="24465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A9D78-A8E4-A406-8894-1E87252B673A}"/>
              </a:ext>
            </a:extLst>
          </p:cNvPr>
          <p:cNvSpPr>
            <a:spLocks noGrp="1"/>
          </p:cNvSpPr>
          <p:nvPr>
            <p:ph type="title"/>
          </p:nvPr>
        </p:nvSpPr>
        <p:spPr>
          <a:xfrm>
            <a:off x="660400" y="548569"/>
            <a:ext cx="10858500" cy="480131"/>
          </a:xfrm>
        </p:spPr>
        <p:txBody>
          <a:bodyPr/>
          <a:lstStyle/>
          <a:p>
            <a:r>
              <a:rPr lang="zh-CN" altLang="en-US" dirty="0"/>
              <a:t>快照隔离</a:t>
            </a:r>
          </a:p>
        </p:txBody>
      </p:sp>
      <p:sp>
        <p:nvSpPr>
          <p:cNvPr id="84" name="文本框 83">
            <a:extLst>
              <a:ext uri="{FF2B5EF4-FFF2-40B4-BE49-F238E27FC236}">
                <a16:creationId xmlns:a16="http://schemas.microsoft.com/office/drawing/2014/main" id="{01D7F40B-8F6C-4AC4-5CEA-447E37FFA663}"/>
              </a:ext>
            </a:extLst>
          </p:cNvPr>
          <p:cNvSpPr txBox="1"/>
          <p:nvPr/>
        </p:nvSpPr>
        <p:spPr>
          <a:xfrm>
            <a:off x="558800" y="1237073"/>
            <a:ext cx="3010748" cy="276999"/>
          </a:xfrm>
          <a:prstGeom prst="rect">
            <a:avLst/>
          </a:prstGeom>
          <a:noFill/>
        </p:spPr>
        <p:txBody>
          <a:bodyPr wrap="square">
            <a:spAutoFit/>
          </a:bodyPr>
          <a:lstStyle/>
          <a:p>
            <a:pPr algn="ctr"/>
            <a:r>
              <a:rPr lang="en-US" altLang="zh-CN" sz="1200" dirty="0"/>
              <a:t>READ_COMMITTED_SNAPSHOT=OFF </a:t>
            </a:r>
            <a:endParaRPr lang="zh-CN" altLang="en-US" sz="1200" dirty="0"/>
          </a:p>
        </p:txBody>
      </p:sp>
      <p:grpSp>
        <p:nvGrpSpPr>
          <p:cNvPr id="78" name="组合 77">
            <a:extLst>
              <a:ext uri="{FF2B5EF4-FFF2-40B4-BE49-F238E27FC236}">
                <a16:creationId xmlns:a16="http://schemas.microsoft.com/office/drawing/2014/main" id="{6285BC9F-C2DC-685E-A4DE-773AA4A33429}"/>
              </a:ext>
            </a:extLst>
          </p:cNvPr>
          <p:cNvGrpSpPr/>
          <p:nvPr/>
        </p:nvGrpSpPr>
        <p:grpSpPr>
          <a:xfrm>
            <a:off x="1338024" y="2878712"/>
            <a:ext cx="724499" cy="767689"/>
            <a:chOff x="1090324" y="2468512"/>
            <a:chExt cx="724499" cy="767689"/>
          </a:xfrm>
        </p:grpSpPr>
        <p:sp>
          <p:nvSpPr>
            <p:cNvPr id="6" name="矩形 5">
              <a:extLst>
                <a:ext uri="{FF2B5EF4-FFF2-40B4-BE49-F238E27FC236}">
                  <a16:creationId xmlns:a16="http://schemas.microsoft.com/office/drawing/2014/main" id="{4AC4CF99-09F8-CAE2-D266-96EEF0FC929D}"/>
                </a:ext>
              </a:extLst>
            </p:cNvPr>
            <p:cNvSpPr>
              <a:spLocks/>
            </p:cNvSpPr>
            <p:nvPr/>
          </p:nvSpPr>
          <p:spPr>
            <a:xfrm>
              <a:off x="1090324" y="2750392"/>
              <a:ext cx="724499" cy="66102"/>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7" name="文本框 6">
              <a:extLst>
                <a:ext uri="{FF2B5EF4-FFF2-40B4-BE49-F238E27FC236}">
                  <a16:creationId xmlns:a16="http://schemas.microsoft.com/office/drawing/2014/main" id="{39B88B7A-0F6B-8DDB-F64A-9FB516D0AC67}"/>
                </a:ext>
              </a:extLst>
            </p:cNvPr>
            <p:cNvSpPr txBox="1"/>
            <p:nvPr/>
          </p:nvSpPr>
          <p:spPr>
            <a:xfrm>
              <a:off x="1090324" y="2468512"/>
              <a:ext cx="724499" cy="276999"/>
            </a:xfrm>
            <a:prstGeom prst="rect">
              <a:avLst/>
            </a:prstGeom>
            <a:noFill/>
          </p:spPr>
          <p:txBody>
            <a:bodyPr wrap="square" rtlCol="0">
              <a:spAutoFit/>
            </a:bodyPr>
            <a:lstStyle/>
            <a:p>
              <a:pPr algn="ctr"/>
              <a:r>
                <a:rPr lang="en-GB" altLang="zh-CN" sz="1200" b="1" dirty="0">
                  <a:solidFill>
                    <a:schemeClr val="tx1"/>
                  </a:solidFill>
                </a:rPr>
                <a:t>2</a:t>
              </a:r>
              <a:r>
                <a:rPr lang="zh-CN" altLang="en-US" sz="1200" b="1" dirty="0">
                  <a:solidFill>
                    <a:schemeClr val="tx1"/>
                  </a:solidFill>
                </a:rPr>
                <a:t>秒</a:t>
              </a:r>
              <a:endParaRPr lang="en-GB" altLang="zh-CN" sz="1200" b="1" dirty="0">
                <a:solidFill>
                  <a:schemeClr val="tx1"/>
                </a:solidFill>
              </a:endParaRPr>
            </a:p>
          </p:txBody>
        </p:sp>
        <p:sp>
          <p:nvSpPr>
            <p:cNvPr id="27" name="文本框 26">
              <a:extLst>
                <a:ext uri="{FF2B5EF4-FFF2-40B4-BE49-F238E27FC236}">
                  <a16:creationId xmlns:a16="http://schemas.microsoft.com/office/drawing/2014/main" id="{1C6A8A31-E01E-5805-5AEB-8E7C9C61E4C2}"/>
                </a:ext>
              </a:extLst>
            </p:cNvPr>
            <p:cNvSpPr txBox="1"/>
            <p:nvPr/>
          </p:nvSpPr>
          <p:spPr>
            <a:xfrm>
              <a:off x="1090324" y="2820703"/>
              <a:ext cx="724499" cy="415498"/>
            </a:xfrm>
            <a:prstGeom prst="rect">
              <a:avLst/>
            </a:prstGeom>
            <a:noFill/>
          </p:spPr>
          <p:txBody>
            <a:bodyPr wrap="square" lIns="0" tIns="45720" rIns="0" bIns="45720" rtlCol="0">
              <a:spAutoFit/>
            </a:bodyPr>
            <a:lstStyle/>
            <a:p>
              <a:pPr algn="ctr"/>
              <a:r>
                <a:rPr lang="zh-CN" altLang="en-US" sz="1050" b="1" dirty="0"/>
                <a:t>更新</a:t>
              </a:r>
              <a:r>
                <a:rPr lang="en-US" altLang="zh-CN" sz="1050" b="1" dirty="0"/>
                <a:t>1</a:t>
              </a:r>
              <a:r>
                <a:rPr lang="zh-CN" altLang="en-US" sz="1050" b="1" dirty="0"/>
                <a:t>开始</a:t>
              </a:r>
              <a:endParaRPr lang="en-US" altLang="zh-CN" sz="1050" b="1" dirty="0"/>
            </a:p>
            <a:p>
              <a:pPr algn="ctr"/>
              <a:r>
                <a:rPr lang="en-US" altLang="zh-CN" sz="1050" b="1" dirty="0">
                  <a:solidFill>
                    <a:schemeClr val="tx1"/>
                  </a:solidFill>
                </a:rPr>
                <a:t>A=2</a:t>
              </a:r>
              <a:endParaRPr lang="en-GB" altLang="zh-CN" sz="1050" b="1" dirty="0">
                <a:solidFill>
                  <a:schemeClr val="tx1"/>
                </a:solidFill>
              </a:endParaRPr>
            </a:p>
          </p:txBody>
        </p:sp>
      </p:grpSp>
      <p:grpSp>
        <p:nvGrpSpPr>
          <p:cNvPr id="82" name="组合 81">
            <a:extLst>
              <a:ext uri="{FF2B5EF4-FFF2-40B4-BE49-F238E27FC236}">
                <a16:creationId xmlns:a16="http://schemas.microsoft.com/office/drawing/2014/main" id="{09D81B58-FDE1-440B-2A8B-1FFC548CDC48}"/>
              </a:ext>
            </a:extLst>
          </p:cNvPr>
          <p:cNvGrpSpPr/>
          <p:nvPr/>
        </p:nvGrpSpPr>
        <p:grpSpPr>
          <a:xfrm>
            <a:off x="1338024" y="5248527"/>
            <a:ext cx="724499" cy="754976"/>
            <a:chOff x="1090324" y="4878965"/>
            <a:chExt cx="724499" cy="754976"/>
          </a:xfrm>
        </p:grpSpPr>
        <p:sp>
          <p:nvSpPr>
            <p:cNvPr id="30" name="矩形 29">
              <a:extLst>
                <a:ext uri="{FF2B5EF4-FFF2-40B4-BE49-F238E27FC236}">
                  <a16:creationId xmlns:a16="http://schemas.microsoft.com/office/drawing/2014/main" id="{976E0870-4AA5-6B32-7953-74C12583F20F}"/>
                </a:ext>
              </a:extLst>
            </p:cNvPr>
            <p:cNvSpPr>
              <a:spLocks/>
            </p:cNvSpPr>
            <p:nvPr/>
          </p:nvSpPr>
          <p:spPr>
            <a:xfrm>
              <a:off x="1090324" y="5154153"/>
              <a:ext cx="724499" cy="66102"/>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31" name="文本框 30">
              <a:extLst>
                <a:ext uri="{FF2B5EF4-FFF2-40B4-BE49-F238E27FC236}">
                  <a16:creationId xmlns:a16="http://schemas.microsoft.com/office/drawing/2014/main" id="{04FB3AD2-CCF3-20CA-66C7-BECC7154A217}"/>
                </a:ext>
              </a:extLst>
            </p:cNvPr>
            <p:cNvSpPr txBox="1"/>
            <p:nvPr/>
          </p:nvSpPr>
          <p:spPr>
            <a:xfrm>
              <a:off x="1090324" y="4878965"/>
              <a:ext cx="724499" cy="276999"/>
            </a:xfrm>
            <a:prstGeom prst="rect">
              <a:avLst/>
            </a:prstGeom>
            <a:noFill/>
          </p:spPr>
          <p:txBody>
            <a:bodyPr wrap="square" rtlCol="0">
              <a:spAutoFit/>
            </a:bodyPr>
            <a:lstStyle/>
            <a:p>
              <a:pPr algn="ctr"/>
              <a:r>
                <a:rPr lang="en-GB" altLang="zh-CN" sz="1200" b="1" dirty="0">
                  <a:solidFill>
                    <a:schemeClr val="tx1"/>
                  </a:solidFill>
                </a:rPr>
                <a:t>8</a:t>
              </a:r>
              <a:r>
                <a:rPr lang="zh-CN" altLang="en-US" sz="1200" b="1" dirty="0">
                  <a:solidFill>
                    <a:schemeClr val="tx1"/>
                  </a:solidFill>
                </a:rPr>
                <a:t>秒</a:t>
              </a:r>
              <a:endParaRPr lang="en-GB" altLang="zh-CN" sz="1200" b="1" dirty="0">
                <a:solidFill>
                  <a:schemeClr val="tx1"/>
                </a:solidFill>
              </a:endParaRPr>
            </a:p>
          </p:txBody>
        </p:sp>
        <p:sp>
          <p:nvSpPr>
            <p:cNvPr id="32" name="文本框 31">
              <a:extLst>
                <a:ext uri="{FF2B5EF4-FFF2-40B4-BE49-F238E27FC236}">
                  <a16:creationId xmlns:a16="http://schemas.microsoft.com/office/drawing/2014/main" id="{F2282FCF-9E62-52E7-7034-1566D80D33BF}"/>
                </a:ext>
              </a:extLst>
            </p:cNvPr>
            <p:cNvSpPr txBox="1"/>
            <p:nvPr/>
          </p:nvSpPr>
          <p:spPr>
            <a:xfrm>
              <a:off x="1090324" y="5218443"/>
              <a:ext cx="724499" cy="415498"/>
            </a:xfrm>
            <a:prstGeom prst="rect">
              <a:avLst/>
            </a:prstGeom>
            <a:noFill/>
          </p:spPr>
          <p:txBody>
            <a:bodyPr wrap="square" lIns="0" tIns="45720" rIns="0" bIns="45720" rtlCol="0">
              <a:spAutoFit/>
            </a:bodyPr>
            <a:lstStyle/>
            <a:p>
              <a:pPr algn="ctr"/>
              <a:r>
                <a:rPr lang="zh-CN" altLang="en-US" sz="1050" b="1" dirty="0"/>
                <a:t>更新</a:t>
              </a:r>
              <a:r>
                <a:rPr lang="en-US" altLang="zh-CN" sz="1050" b="1" dirty="0"/>
                <a:t>1</a:t>
              </a:r>
              <a:r>
                <a:rPr lang="zh-CN" altLang="en-US" sz="1050" b="1" dirty="0"/>
                <a:t>结束</a:t>
              </a:r>
              <a:endParaRPr lang="en-US" altLang="zh-CN" sz="1050" b="1" dirty="0"/>
            </a:p>
            <a:p>
              <a:pPr algn="ctr"/>
              <a:r>
                <a:rPr lang="en-US" altLang="zh-CN" sz="1050" b="1" dirty="0">
                  <a:solidFill>
                    <a:schemeClr val="tx1"/>
                  </a:solidFill>
                </a:rPr>
                <a:t>A=2</a:t>
              </a:r>
              <a:endParaRPr lang="en-GB" altLang="zh-CN" sz="1050" b="1" dirty="0">
                <a:solidFill>
                  <a:schemeClr val="tx1"/>
                </a:solidFill>
              </a:endParaRPr>
            </a:p>
          </p:txBody>
        </p:sp>
      </p:grpSp>
      <p:grpSp>
        <p:nvGrpSpPr>
          <p:cNvPr id="72" name="组合 71">
            <a:extLst>
              <a:ext uri="{FF2B5EF4-FFF2-40B4-BE49-F238E27FC236}">
                <a16:creationId xmlns:a16="http://schemas.microsoft.com/office/drawing/2014/main" id="{578EAE62-2845-BC53-B21C-E9C0A926DCBC}"/>
              </a:ext>
            </a:extLst>
          </p:cNvPr>
          <p:cNvGrpSpPr/>
          <p:nvPr/>
        </p:nvGrpSpPr>
        <p:grpSpPr>
          <a:xfrm>
            <a:off x="2063211" y="2096714"/>
            <a:ext cx="727114" cy="754976"/>
            <a:chOff x="2336013" y="1696675"/>
            <a:chExt cx="727114" cy="754976"/>
          </a:xfrm>
        </p:grpSpPr>
        <p:sp>
          <p:nvSpPr>
            <p:cNvPr id="21" name="矩形 20">
              <a:extLst>
                <a:ext uri="{FF2B5EF4-FFF2-40B4-BE49-F238E27FC236}">
                  <a16:creationId xmlns:a16="http://schemas.microsoft.com/office/drawing/2014/main" id="{90A4527A-87FC-8A7E-B23E-E6357E12E4B6}"/>
                </a:ext>
              </a:extLst>
            </p:cNvPr>
            <p:cNvSpPr>
              <a:spLocks/>
            </p:cNvSpPr>
            <p:nvPr/>
          </p:nvSpPr>
          <p:spPr>
            <a:xfrm>
              <a:off x="2336013" y="1971863"/>
              <a:ext cx="727114" cy="66102"/>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35" name="文本框 34">
              <a:extLst>
                <a:ext uri="{FF2B5EF4-FFF2-40B4-BE49-F238E27FC236}">
                  <a16:creationId xmlns:a16="http://schemas.microsoft.com/office/drawing/2014/main" id="{1909FE58-CE41-11BB-F0E7-E7111F8E6BEE}"/>
                </a:ext>
              </a:extLst>
            </p:cNvPr>
            <p:cNvSpPr txBox="1"/>
            <p:nvPr/>
          </p:nvSpPr>
          <p:spPr>
            <a:xfrm>
              <a:off x="2336015" y="1696675"/>
              <a:ext cx="727111" cy="276999"/>
            </a:xfrm>
            <a:prstGeom prst="rect">
              <a:avLst/>
            </a:prstGeom>
            <a:noFill/>
          </p:spPr>
          <p:txBody>
            <a:bodyPr wrap="square" rtlCol="0">
              <a:spAutoFit/>
            </a:bodyPr>
            <a:lstStyle/>
            <a:p>
              <a:pPr algn="ctr"/>
              <a:r>
                <a:rPr lang="en-GB" altLang="zh-CN" sz="1200" b="1" dirty="0">
                  <a:solidFill>
                    <a:schemeClr val="tx1"/>
                  </a:solidFill>
                </a:rPr>
                <a:t>0</a:t>
              </a:r>
              <a:r>
                <a:rPr lang="zh-CN" altLang="en-US" sz="1200" b="1" dirty="0">
                  <a:solidFill>
                    <a:schemeClr val="tx1"/>
                  </a:solidFill>
                </a:rPr>
                <a:t>秒</a:t>
              </a:r>
              <a:endParaRPr lang="en-GB" altLang="zh-CN" sz="1200" b="1" dirty="0">
                <a:solidFill>
                  <a:schemeClr val="tx1"/>
                </a:solidFill>
              </a:endParaRPr>
            </a:p>
          </p:txBody>
        </p:sp>
        <p:sp>
          <p:nvSpPr>
            <p:cNvPr id="36" name="文本框 35">
              <a:extLst>
                <a:ext uri="{FF2B5EF4-FFF2-40B4-BE49-F238E27FC236}">
                  <a16:creationId xmlns:a16="http://schemas.microsoft.com/office/drawing/2014/main" id="{0578DB07-1945-067D-77F2-0F066FDC07D8}"/>
                </a:ext>
              </a:extLst>
            </p:cNvPr>
            <p:cNvSpPr txBox="1"/>
            <p:nvPr/>
          </p:nvSpPr>
          <p:spPr>
            <a:xfrm>
              <a:off x="2337321" y="2036153"/>
              <a:ext cx="724499" cy="415498"/>
            </a:xfrm>
            <a:prstGeom prst="rect">
              <a:avLst/>
            </a:prstGeom>
            <a:noFill/>
          </p:spPr>
          <p:txBody>
            <a:bodyPr wrap="square" rtlCol="0">
              <a:spAutoFit/>
            </a:bodyPr>
            <a:lstStyle/>
            <a:p>
              <a:pPr algn="ctr"/>
              <a:r>
                <a:rPr lang="zh-CN" altLang="en-US" sz="1050" b="1" dirty="0">
                  <a:solidFill>
                    <a:schemeClr val="tx1"/>
                  </a:solidFill>
                </a:rPr>
                <a:t>读取</a:t>
              </a:r>
              <a:r>
                <a:rPr lang="en-US" altLang="zh-CN" sz="1050" b="1" dirty="0">
                  <a:solidFill>
                    <a:schemeClr val="tx1"/>
                  </a:solidFill>
                </a:rPr>
                <a:t>1</a:t>
              </a:r>
            </a:p>
            <a:p>
              <a:pPr algn="ctr"/>
              <a:r>
                <a:rPr lang="en-US" altLang="zh-CN" sz="1050" b="1" dirty="0"/>
                <a:t>A=1</a:t>
              </a:r>
              <a:endParaRPr lang="en-GB" altLang="zh-CN" sz="1050" b="1" dirty="0">
                <a:solidFill>
                  <a:schemeClr val="tx1"/>
                </a:solidFill>
              </a:endParaRPr>
            </a:p>
          </p:txBody>
        </p:sp>
      </p:grpSp>
      <p:grpSp>
        <p:nvGrpSpPr>
          <p:cNvPr id="70" name="组合 69">
            <a:extLst>
              <a:ext uri="{FF2B5EF4-FFF2-40B4-BE49-F238E27FC236}">
                <a16:creationId xmlns:a16="http://schemas.microsoft.com/office/drawing/2014/main" id="{581E92D8-E186-1776-83C7-9696993E8431}"/>
              </a:ext>
            </a:extLst>
          </p:cNvPr>
          <p:cNvGrpSpPr/>
          <p:nvPr/>
        </p:nvGrpSpPr>
        <p:grpSpPr>
          <a:xfrm>
            <a:off x="2063211" y="3660711"/>
            <a:ext cx="727114" cy="601598"/>
            <a:chOff x="2336016" y="3287764"/>
            <a:chExt cx="727114" cy="601598"/>
          </a:xfrm>
        </p:grpSpPr>
        <p:sp>
          <p:nvSpPr>
            <p:cNvPr id="17" name="矩形 16">
              <a:extLst>
                <a:ext uri="{FF2B5EF4-FFF2-40B4-BE49-F238E27FC236}">
                  <a16:creationId xmlns:a16="http://schemas.microsoft.com/office/drawing/2014/main" id="{EB680663-0108-9278-140F-F3A85F7BF06D}"/>
                </a:ext>
              </a:extLst>
            </p:cNvPr>
            <p:cNvSpPr>
              <a:spLocks/>
            </p:cNvSpPr>
            <p:nvPr/>
          </p:nvSpPr>
          <p:spPr>
            <a:xfrm>
              <a:off x="2336016" y="3567054"/>
              <a:ext cx="727114" cy="66102"/>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50" name="文本框 49">
              <a:extLst>
                <a:ext uri="{FF2B5EF4-FFF2-40B4-BE49-F238E27FC236}">
                  <a16:creationId xmlns:a16="http://schemas.microsoft.com/office/drawing/2014/main" id="{9222EF3F-D941-E2A9-3474-4D4E3DF7D718}"/>
                </a:ext>
              </a:extLst>
            </p:cNvPr>
            <p:cNvSpPr txBox="1"/>
            <p:nvPr/>
          </p:nvSpPr>
          <p:spPr>
            <a:xfrm>
              <a:off x="2337324" y="3287764"/>
              <a:ext cx="724499" cy="276999"/>
            </a:xfrm>
            <a:prstGeom prst="rect">
              <a:avLst/>
            </a:prstGeom>
            <a:noFill/>
          </p:spPr>
          <p:txBody>
            <a:bodyPr wrap="square" rtlCol="0">
              <a:spAutoFit/>
            </a:bodyPr>
            <a:lstStyle/>
            <a:p>
              <a:pPr algn="ctr"/>
              <a:r>
                <a:rPr lang="en-GB" altLang="zh-CN" sz="1200" b="1" dirty="0"/>
                <a:t>4</a:t>
              </a:r>
              <a:r>
                <a:rPr lang="zh-CN" altLang="en-US" sz="1200" b="1" dirty="0">
                  <a:solidFill>
                    <a:schemeClr val="tx1"/>
                  </a:solidFill>
                </a:rPr>
                <a:t>秒</a:t>
              </a:r>
              <a:endParaRPr lang="en-GB" altLang="zh-CN" sz="1200" b="1" dirty="0">
                <a:solidFill>
                  <a:schemeClr val="tx1"/>
                </a:solidFill>
              </a:endParaRPr>
            </a:p>
          </p:txBody>
        </p:sp>
        <p:sp>
          <p:nvSpPr>
            <p:cNvPr id="51" name="文本框 50">
              <a:extLst>
                <a:ext uri="{FF2B5EF4-FFF2-40B4-BE49-F238E27FC236}">
                  <a16:creationId xmlns:a16="http://schemas.microsoft.com/office/drawing/2014/main" id="{D4A5C424-B13E-33B0-D534-356674F11CF2}"/>
                </a:ext>
              </a:extLst>
            </p:cNvPr>
            <p:cNvSpPr txBox="1"/>
            <p:nvPr/>
          </p:nvSpPr>
          <p:spPr>
            <a:xfrm>
              <a:off x="2337324" y="3635446"/>
              <a:ext cx="724499" cy="253916"/>
            </a:xfrm>
            <a:prstGeom prst="rect">
              <a:avLst/>
            </a:prstGeom>
            <a:noFill/>
          </p:spPr>
          <p:txBody>
            <a:bodyPr wrap="square" lIns="0" tIns="45720" rIns="0" bIns="45720" rtlCol="0">
              <a:spAutoFit/>
            </a:bodyPr>
            <a:lstStyle/>
            <a:p>
              <a:pPr algn="ctr"/>
              <a:r>
                <a:rPr lang="zh-CN" altLang="en-US" sz="1050" b="1" dirty="0">
                  <a:solidFill>
                    <a:schemeClr val="tx1"/>
                  </a:solidFill>
                </a:rPr>
                <a:t>读取</a:t>
              </a:r>
              <a:r>
                <a:rPr lang="en-US" altLang="zh-CN" sz="1050" b="1" dirty="0">
                  <a:solidFill>
                    <a:schemeClr val="tx1"/>
                  </a:solidFill>
                </a:rPr>
                <a:t>2</a:t>
              </a:r>
              <a:r>
                <a:rPr lang="zh-CN" altLang="en-US" sz="1050" b="1" dirty="0">
                  <a:solidFill>
                    <a:schemeClr val="tx1"/>
                  </a:solidFill>
                </a:rPr>
                <a:t>开始</a:t>
              </a:r>
              <a:endParaRPr lang="en-GB" altLang="zh-CN" sz="1050" b="1" dirty="0">
                <a:solidFill>
                  <a:schemeClr val="tx1"/>
                </a:solidFill>
              </a:endParaRPr>
            </a:p>
          </p:txBody>
        </p:sp>
      </p:grpSp>
      <p:grpSp>
        <p:nvGrpSpPr>
          <p:cNvPr id="68" name="组合 67">
            <a:extLst>
              <a:ext uri="{FF2B5EF4-FFF2-40B4-BE49-F238E27FC236}">
                <a16:creationId xmlns:a16="http://schemas.microsoft.com/office/drawing/2014/main" id="{B8585C40-DD27-7855-AD02-9CD086173B59}"/>
              </a:ext>
            </a:extLst>
          </p:cNvPr>
          <p:cNvGrpSpPr/>
          <p:nvPr/>
        </p:nvGrpSpPr>
        <p:grpSpPr>
          <a:xfrm>
            <a:off x="2063211" y="5248527"/>
            <a:ext cx="727114" cy="754976"/>
            <a:chOff x="2345884" y="4902672"/>
            <a:chExt cx="727114" cy="754976"/>
          </a:xfrm>
        </p:grpSpPr>
        <p:sp>
          <p:nvSpPr>
            <p:cNvPr id="60" name="矩形 59">
              <a:extLst>
                <a:ext uri="{FF2B5EF4-FFF2-40B4-BE49-F238E27FC236}">
                  <a16:creationId xmlns:a16="http://schemas.microsoft.com/office/drawing/2014/main" id="{4C19F1ED-AF2F-7D1E-5F98-C5564E3BF4DA}"/>
                </a:ext>
              </a:extLst>
            </p:cNvPr>
            <p:cNvSpPr>
              <a:spLocks/>
            </p:cNvSpPr>
            <p:nvPr/>
          </p:nvSpPr>
          <p:spPr>
            <a:xfrm>
              <a:off x="2345884" y="5177859"/>
              <a:ext cx="727114" cy="66102"/>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61" name="文本框 60">
              <a:extLst>
                <a:ext uri="{FF2B5EF4-FFF2-40B4-BE49-F238E27FC236}">
                  <a16:creationId xmlns:a16="http://schemas.microsoft.com/office/drawing/2014/main" id="{5329799B-0333-CC3B-EFC0-29CADD8DB5E5}"/>
                </a:ext>
              </a:extLst>
            </p:cNvPr>
            <p:cNvSpPr txBox="1"/>
            <p:nvPr/>
          </p:nvSpPr>
          <p:spPr>
            <a:xfrm>
              <a:off x="2347192" y="4902672"/>
              <a:ext cx="724499" cy="276999"/>
            </a:xfrm>
            <a:prstGeom prst="rect">
              <a:avLst/>
            </a:prstGeom>
            <a:noFill/>
          </p:spPr>
          <p:txBody>
            <a:bodyPr wrap="square" rtlCol="0">
              <a:spAutoFit/>
            </a:bodyPr>
            <a:lstStyle/>
            <a:p>
              <a:pPr algn="ctr"/>
              <a:r>
                <a:rPr lang="en-GB" altLang="zh-CN" sz="1200" b="1" dirty="0">
                  <a:solidFill>
                    <a:schemeClr val="tx1"/>
                  </a:solidFill>
                </a:rPr>
                <a:t>8</a:t>
              </a:r>
              <a:r>
                <a:rPr lang="zh-CN" altLang="en-US" sz="1200" b="1" dirty="0">
                  <a:solidFill>
                    <a:schemeClr val="tx1"/>
                  </a:solidFill>
                </a:rPr>
                <a:t>秒</a:t>
              </a:r>
              <a:endParaRPr lang="en-GB" altLang="zh-CN" sz="1200" b="1" dirty="0">
                <a:solidFill>
                  <a:schemeClr val="tx1"/>
                </a:solidFill>
              </a:endParaRPr>
            </a:p>
          </p:txBody>
        </p:sp>
        <p:sp>
          <p:nvSpPr>
            <p:cNvPr id="62" name="文本框 61">
              <a:extLst>
                <a:ext uri="{FF2B5EF4-FFF2-40B4-BE49-F238E27FC236}">
                  <a16:creationId xmlns:a16="http://schemas.microsoft.com/office/drawing/2014/main" id="{1D4B3A87-CBCC-2299-4C2F-30D795333053}"/>
                </a:ext>
              </a:extLst>
            </p:cNvPr>
            <p:cNvSpPr txBox="1"/>
            <p:nvPr/>
          </p:nvSpPr>
          <p:spPr>
            <a:xfrm>
              <a:off x="2347192" y="5242150"/>
              <a:ext cx="724499" cy="415498"/>
            </a:xfrm>
            <a:prstGeom prst="rect">
              <a:avLst/>
            </a:prstGeom>
            <a:noFill/>
          </p:spPr>
          <p:txBody>
            <a:bodyPr wrap="square" lIns="0" tIns="45720" rIns="0" bIns="45720" rtlCol="0">
              <a:spAutoFit/>
            </a:bodyPr>
            <a:lstStyle/>
            <a:p>
              <a:pPr algn="ctr"/>
              <a:r>
                <a:rPr lang="zh-CN" altLang="en-US" sz="1050" b="1" dirty="0">
                  <a:solidFill>
                    <a:schemeClr val="tx1"/>
                  </a:solidFill>
                </a:rPr>
                <a:t>读取</a:t>
              </a:r>
              <a:r>
                <a:rPr lang="en-US" altLang="zh-CN" sz="1050" b="1" dirty="0">
                  <a:solidFill>
                    <a:schemeClr val="tx1"/>
                  </a:solidFill>
                </a:rPr>
                <a:t>2</a:t>
              </a:r>
              <a:r>
                <a:rPr lang="zh-CN" altLang="en-US" sz="1050" b="1" dirty="0">
                  <a:solidFill>
                    <a:schemeClr val="tx1"/>
                  </a:solidFill>
                </a:rPr>
                <a:t>结束</a:t>
              </a:r>
              <a:endParaRPr lang="en-US" altLang="zh-CN" sz="1050" b="1" dirty="0">
                <a:solidFill>
                  <a:schemeClr val="tx1"/>
                </a:solidFill>
              </a:endParaRPr>
            </a:p>
            <a:p>
              <a:pPr algn="ctr"/>
              <a:r>
                <a:rPr lang="en-US" altLang="zh-CN" sz="1050" b="1" dirty="0"/>
                <a:t>A=2</a:t>
              </a:r>
              <a:endParaRPr lang="en-GB" altLang="zh-CN" sz="1050" b="1" dirty="0">
                <a:solidFill>
                  <a:schemeClr val="tx1"/>
                </a:solidFill>
              </a:endParaRPr>
            </a:p>
          </p:txBody>
        </p:sp>
      </p:grpSp>
      <p:grpSp>
        <p:nvGrpSpPr>
          <p:cNvPr id="10" name="组合 9">
            <a:extLst>
              <a:ext uri="{FF2B5EF4-FFF2-40B4-BE49-F238E27FC236}">
                <a16:creationId xmlns:a16="http://schemas.microsoft.com/office/drawing/2014/main" id="{8ED04173-A163-7409-2B45-9F07726884C5}"/>
              </a:ext>
            </a:extLst>
          </p:cNvPr>
          <p:cNvGrpSpPr/>
          <p:nvPr/>
        </p:nvGrpSpPr>
        <p:grpSpPr>
          <a:xfrm>
            <a:off x="1686108" y="1657371"/>
            <a:ext cx="739972" cy="4744386"/>
            <a:chOff x="1686108" y="1657371"/>
            <a:chExt cx="739972" cy="4744386"/>
          </a:xfrm>
        </p:grpSpPr>
        <p:cxnSp>
          <p:nvCxnSpPr>
            <p:cNvPr id="5" name="直接连接符 4">
              <a:extLst>
                <a:ext uri="{FF2B5EF4-FFF2-40B4-BE49-F238E27FC236}">
                  <a16:creationId xmlns:a16="http://schemas.microsoft.com/office/drawing/2014/main" id="{85E3072A-A872-2CC2-DAEB-A3BFD1862E23}"/>
                </a:ext>
              </a:extLst>
            </p:cNvPr>
            <p:cNvCxnSpPr>
              <a:cxnSpLocks/>
              <a:endCxn id="75" idx="0"/>
            </p:cNvCxnSpPr>
            <p:nvPr/>
          </p:nvCxnSpPr>
          <p:spPr>
            <a:xfrm flipH="1">
              <a:off x="2049665" y="2119036"/>
              <a:ext cx="12858" cy="4005722"/>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5FE087D-1D46-E751-8005-B7F88E7E311F}"/>
                </a:ext>
              </a:extLst>
            </p:cNvPr>
            <p:cNvSpPr txBox="1"/>
            <p:nvPr/>
          </p:nvSpPr>
          <p:spPr>
            <a:xfrm>
              <a:off x="1698966" y="1657371"/>
              <a:ext cx="727114" cy="461665"/>
            </a:xfrm>
            <a:prstGeom prst="rect">
              <a:avLst/>
            </a:prstGeom>
            <a:noFill/>
          </p:spPr>
          <p:txBody>
            <a:bodyPr wrap="square" rtlCol="0">
              <a:spAutoFit/>
            </a:bodyPr>
            <a:lstStyle/>
            <a:p>
              <a:pPr algn="ctr"/>
              <a:r>
                <a:rPr lang="zh-CN" altLang="en-US" sz="1200" b="1" dirty="0">
                  <a:solidFill>
                    <a:schemeClr val="tx1"/>
                  </a:solidFill>
                </a:rPr>
                <a:t>字段值</a:t>
              </a:r>
              <a:endParaRPr lang="en-US" altLang="zh-CN" sz="1200" b="1" dirty="0">
                <a:solidFill>
                  <a:schemeClr val="tx1"/>
                </a:solidFill>
              </a:endParaRPr>
            </a:p>
            <a:p>
              <a:pPr algn="ctr"/>
              <a:r>
                <a:rPr lang="en-US" altLang="zh-CN" sz="1200" b="1" dirty="0"/>
                <a:t>A=1</a:t>
              </a:r>
              <a:endParaRPr lang="en-GB" altLang="zh-CN" sz="1200" b="1" dirty="0">
                <a:solidFill>
                  <a:schemeClr val="tx1"/>
                </a:solidFill>
              </a:endParaRPr>
            </a:p>
          </p:txBody>
        </p:sp>
        <p:sp>
          <p:nvSpPr>
            <p:cNvPr id="75" name="文本框 74">
              <a:extLst>
                <a:ext uri="{FF2B5EF4-FFF2-40B4-BE49-F238E27FC236}">
                  <a16:creationId xmlns:a16="http://schemas.microsoft.com/office/drawing/2014/main" id="{B580E650-D0E8-8E46-65F6-823D2D576D0D}"/>
                </a:ext>
              </a:extLst>
            </p:cNvPr>
            <p:cNvSpPr txBox="1"/>
            <p:nvPr/>
          </p:nvSpPr>
          <p:spPr>
            <a:xfrm>
              <a:off x="1686108" y="6124758"/>
              <a:ext cx="727114" cy="276999"/>
            </a:xfrm>
            <a:prstGeom prst="rect">
              <a:avLst/>
            </a:prstGeom>
            <a:noFill/>
          </p:spPr>
          <p:txBody>
            <a:bodyPr wrap="square" rtlCol="0">
              <a:spAutoFit/>
            </a:bodyPr>
            <a:lstStyle/>
            <a:p>
              <a:pPr algn="ctr"/>
              <a:r>
                <a:rPr lang="zh-CN" altLang="en-US" sz="1200" b="1" dirty="0"/>
                <a:t>时间轴</a:t>
              </a:r>
              <a:endParaRPr lang="en-GB" altLang="zh-CN" sz="1200" b="1" dirty="0">
                <a:solidFill>
                  <a:schemeClr val="tx1"/>
                </a:solidFill>
              </a:endParaRPr>
            </a:p>
          </p:txBody>
        </p:sp>
      </p:grpSp>
      <p:grpSp>
        <p:nvGrpSpPr>
          <p:cNvPr id="3" name="组合 2">
            <a:extLst>
              <a:ext uri="{FF2B5EF4-FFF2-40B4-BE49-F238E27FC236}">
                <a16:creationId xmlns:a16="http://schemas.microsoft.com/office/drawing/2014/main" id="{88A59406-FEB2-D226-714C-5DB53AFC3BBD}"/>
              </a:ext>
            </a:extLst>
          </p:cNvPr>
          <p:cNvGrpSpPr/>
          <p:nvPr/>
        </p:nvGrpSpPr>
        <p:grpSpPr>
          <a:xfrm>
            <a:off x="1278677" y="3646401"/>
            <a:ext cx="421597" cy="1602126"/>
            <a:chOff x="1278677" y="3646401"/>
            <a:chExt cx="421597" cy="1602126"/>
          </a:xfrm>
        </p:grpSpPr>
        <p:cxnSp>
          <p:nvCxnSpPr>
            <p:cNvPr id="57" name="直接箭头连接符 56">
              <a:extLst>
                <a:ext uri="{FF2B5EF4-FFF2-40B4-BE49-F238E27FC236}">
                  <a16:creationId xmlns:a16="http://schemas.microsoft.com/office/drawing/2014/main" id="{CFE204F6-4B9A-66F9-B7CB-CD71BE8FC37C}"/>
                </a:ext>
              </a:extLst>
            </p:cNvPr>
            <p:cNvCxnSpPr>
              <a:cxnSpLocks/>
            </p:cNvCxnSpPr>
            <p:nvPr/>
          </p:nvCxnSpPr>
          <p:spPr>
            <a:xfrm>
              <a:off x="1700274" y="3646401"/>
              <a:ext cx="0" cy="1602126"/>
            </a:xfrm>
            <a:prstGeom prst="straightConnector1">
              <a:avLst/>
            </a:prstGeom>
            <a:ln w="28575">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145" name="文本框 144">
              <a:extLst>
                <a:ext uri="{FF2B5EF4-FFF2-40B4-BE49-F238E27FC236}">
                  <a16:creationId xmlns:a16="http://schemas.microsoft.com/office/drawing/2014/main" id="{3AEDAC02-5298-8F1A-0E8E-1DDA5D58E2AC}"/>
                </a:ext>
              </a:extLst>
            </p:cNvPr>
            <p:cNvSpPr txBox="1"/>
            <p:nvPr/>
          </p:nvSpPr>
          <p:spPr>
            <a:xfrm>
              <a:off x="1278677" y="4310846"/>
              <a:ext cx="421597" cy="276999"/>
            </a:xfrm>
            <a:prstGeom prst="rect">
              <a:avLst/>
            </a:prstGeom>
            <a:noFill/>
          </p:spPr>
          <p:txBody>
            <a:bodyPr wrap="square" rtlCol="0">
              <a:spAutoFit/>
            </a:bodyPr>
            <a:lstStyle/>
            <a:p>
              <a:pPr algn="ctr"/>
              <a:r>
                <a:rPr lang="en-GB" altLang="zh-CN" sz="1200" b="1" dirty="0"/>
                <a:t>6</a:t>
              </a:r>
              <a:r>
                <a:rPr lang="zh-CN" altLang="en-US" sz="1200" b="1" dirty="0">
                  <a:solidFill>
                    <a:schemeClr val="tx1"/>
                  </a:solidFill>
                </a:rPr>
                <a:t>秒</a:t>
              </a:r>
              <a:endParaRPr lang="en-GB" altLang="zh-CN" sz="1200" b="1" dirty="0">
                <a:solidFill>
                  <a:schemeClr val="tx1"/>
                </a:solidFill>
              </a:endParaRPr>
            </a:p>
          </p:txBody>
        </p:sp>
      </p:grpSp>
      <p:grpSp>
        <p:nvGrpSpPr>
          <p:cNvPr id="4" name="组合 3">
            <a:extLst>
              <a:ext uri="{FF2B5EF4-FFF2-40B4-BE49-F238E27FC236}">
                <a16:creationId xmlns:a16="http://schemas.microsoft.com/office/drawing/2014/main" id="{86DAF67E-9694-BE29-9D6E-7BD72A6C5DBE}"/>
              </a:ext>
            </a:extLst>
          </p:cNvPr>
          <p:cNvGrpSpPr/>
          <p:nvPr/>
        </p:nvGrpSpPr>
        <p:grpSpPr>
          <a:xfrm>
            <a:off x="2424773" y="4262309"/>
            <a:ext cx="421597" cy="986218"/>
            <a:chOff x="2424773" y="4262309"/>
            <a:chExt cx="421597" cy="986218"/>
          </a:xfrm>
        </p:grpSpPr>
        <p:cxnSp>
          <p:nvCxnSpPr>
            <p:cNvPr id="63" name="直接箭头连接符 62">
              <a:extLst>
                <a:ext uri="{FF2B5EF4-FFF2-40B4-BE49-F238E27FC236}">
                  <a16:creationId xmlns:a16="http://schemas.microsoft.com/office/drawing/2014/main" id="{F9BADDC5-D725-038F-3102-DAAA3F83A0EF}"/>
                </a:ext>
              </a:extLst>
            </p:cNvPr>
            <p:cNvCxnSpPr>
              <a:cxnSpLocks/>
            </p:cNvCxnSpPr>
            <p:nvPr/>
          </p:nvCxnSpPr>
          <p:spPr>
            <a:xfrm>
              <a:off x="2424773" y="4262309"/>
              <a:ext cx="0" cy="986218"/>
            </a:xfrm>
            <a:prstGeom prst="straightConnector1">
              <a:avLst/>
            </a:prstGeom>
            <a:ln w="28575">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146" name="文本框 145">
              <a:extLst>
                <a:ext uri="{FF2B5EF4-FFF2-40B4-BE49-F238E27FC236}">
                  <a16:creationId xmlns:a16="http://schemas.microsoft.com/office/drawing/2014/main" id="{A52E74A8-51DE-D2B5-056F-C55670FD1774}"/>
                </a:ext>
              </a:extLst>
            </p:cNvPr>
            <p:cNvSpPr txBox="1"/>
            <p:nvPr/>
          </p:nvSpPr>
          <p:spPr>
            <a:xfrm>
              <a:off x="2424773" y="4626409"/>
              <a:ext cx="421597" cy="276999"/>
            </a:xfrm>
            <a:prstGeom prst="rect">
              <a:avLst/>
            </a:prstGeom>
            <a:noFill/>
          </p:spPr>
          <p:txBody>
            <a:bodyPr wrap="square" rtlCol="0">
              <a:spAutoFit/>
            </a:bodyPr>
            <a:lstStyle/>
            <a:p>
              <a:pPr algn="ctr"/>
              <a:r>
                <a:rPr lang="en-GB" altLang="zh-CN" sz="1200" b="1" dirty="0">
                  <a:solidFill>
                    <a:schemeClr val="tx1"/>
                  </a:solidFill>
                </a:rPr>
                <a:t>4</a:t>
              </a:r>
              <a:r>
                <a:rPr lang="zh-CN" altLang="en-US" sz="1200" b="1" dirty="0">
                  <a:solidFill>
                    <a:schemeClr val="tx1"/>
                  </a:solidFill>
                </a:rPr>
                <a:t>秒</a:t>
              </a:r>
              <a:endParaRPr lang="en-GB" altLang="zh-CN" sz="1200" b="1" dirty="0">
                <a:solidFill>
                  <a:schemeClr val="tx1"/>
                </a:solidFill>
              </a:endParaRPr>
            </a:p>
          </p:txBody>
        </p:sp>
      </p:grpSp>
      <p:sp>
        <p:nvSpPr>
          <p:cNvPr id="138" name="文本框 137">
            <a:extLst>
              <a:ext uri="{FF2B5EF4-FFF2-40B4-BE49-F238E27FC236}">
                <a16:creationId xmlns:a16="http://schemas.microsoft.com/office/drawing/2014/main" id="{F0A3C297-D2B7-D26C-3782-EA9F6B35CA0D}"/>
              </a:ext>
            </a:extLst>
          </p:cNvPr>
          <p:cNvSpPr txBox="1"/>
          <p:nvPr/>
        </p:nvSpPr>
        <p:spPr>
          <a:xfrm>
            <a:off x="4224176" y="1237073"/>
            <a:ext cx="3010748" cy="276999"/>
          </a:xfrm>
          <a:prstGeom prst="rect">
            <a:avLst/>
          </a:prstGeom>
          <a:noFill/>
        </p:spPr>
        <p:txBody>
          <a:bodyPr wrap="square">
            <a:spAutoFit/>
          </a:bodyPr>
          <a:lstStyle/>
          <a:p>
            <a:pPr algn="ctr"/>
            <a:r>
              <a:rPr lang="en-US" altLang="zh-CN" sz="1200" dirty="0"/>
              <a:t>READ_COMMITTED_SNAPSHOT=ON </a:t>
            </a:r>
            <a:endParaRPr lang="zh-CN" altLang="en-US" sz="1200" dirty="0"/>
          </a:p>
        </p:txBody>
      </p:sp>
      <p:grpSp>
        <p:nvGrpSpPr>
          <p:cNvPr id="115" name="组合 114">
            <a:extLst>
              <a:ext uri="{FF2B5EF4-FFF2-40B4-BE49-F238E27FC236}">
                <a16:creationId xmlns:a16="http://schemas.microsoft.com/office/drawing/2014/main" id="{917AC517-B83F-2D41-A60D-8F44A1EB4E43}"/>
              </a:ext>
            </a:extLst>
          </p:cNvPr>
          <p:cNvGrpSpPr/>
          <p:nvPr/>
        </p:nvGrpSpPr>
        <p:grpSpPr>
          <a:xfrm>
            <a:off x="5032075" y="2878712"/>
            <a:ext cx="724499" cy="767689"/>
            <a:chOff x="1090324" y="2468512"/>
            <a:chExt cx="724499" cy="767689"/>
          </a:xfrm>
        </p:grpSpPr>
        <p:sp>
          <p:nvSpPr>
            <p:cNvPr id="135" name="矩形 134">
              <a:extLst>
                <a:ext uri="{FF2B5EF4-FFF2-40B4-BE49-F238E27FC236}">
                  <a16:creationId xmlns:a16="http://schemas.microsoft.com/office/drawing/2014/main" id="{8CF61DFE-26A6-C0C1-EDDC-2F5C54E8CCC6}"/>
                </a:ext>
              </a:extLst>
            </p:cNvPr>
            <p:cNvSpPr>
              <a:spLocks/>
            </p:cNvSpPr>
            <p:nvPr/>
          </p:nvSpPr>
          <p:spPr>
            <a:xfrm>
              <a:off x="1090324" y="2750392"/>
              <a:ext cx="724499" cy="66102"/>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36" name="文本框 135">
              <a:extLst>
                <a:ext uri="{FF2B5EF4-FFF2-40B4-BE49-F238E27FC236}">
                  <a16:creationId xmlns:a16="http://schemas.microsoft.com/office/drawing/2014/main" id="{3273E6F3-A8EE-A2CB-3699-D59CD8C3B4B6}"/>
                </a:ext>
              </a:extLst>
            </p:cNvPr>
            <p:cNvSpPr txBox="1"/>
            <p:nvPr/>
          </p:nvSpPr>
          <p:spPr>
            <a:xfrm>
              <a:off x="1090324" y="2468512"/>
              <a:ext cx="724499" cy="276999"/>
            </a:xfrm>
            <a:prstGeom prst="rect">
              <a:avLst/>
            </a:prstGeom>
            <a:noFill/>
          </p:spPr>
          <p:txBody>
            <a:bodyPr wrap="square" rtlCol="0">
              <a:spAutoFit/>
            </a:bodyPr>
            <a:lstStyle/>
            <a:p>
              <a:pPr algn="ctr"/>
              <a:r>
                <a:rPr lang="en-GB" altLang="zh-CN" sz="1200" b="1" dirty="0">
                  <a:solidFill>
                    <a:schemeClr val="tx1"/>
                  </a:solidFill>
                </a:rPr>
                <a:t>2</a:t>
              </a:r>
              <a:r>
                <a:rPr lang="zh-CN" altLang="en-US" sz="1200" b="1" dirty="0">
                  <a:solidFill>
                    <a:schemeClr val="tx1"/>
                  </a:solidFill>
                </a:rPr>
                <a:t>秒</a:t>
              </a:r>
              <a:endParaRPr lang="en-GB" altLang="zh-CN" sz="1200" b="1" dirty="0">
                <a:solidFill>
                  <a:schemeClr val="tx1"/>
                </a:solidFill>
              </a:endParaRPr>
            </a:p>
          </p:txBody>
        </p:sp>
        <p:sp>
          <p:nvSpPr>
            <p:cNvPr id="137" name="文本框 136">
              <a:extLst>
                <a:ext uri="{FF2B5EF4-FFF2-40B4-BE49-F238E27FC236}">
                  <a16:creationId xmlns:a16="http://schemas.microsoft.com/office/drawing/2014/main" id="{E43C77F1-305B-B727-085C-AD73914B23B7}"/>
                </a:ext>
              </a:extLst>
            </p:cNvPr>
            <p:cNvSpPr txBox="1"/>
            <p:nvPr/>
          </p:nvSpPr>
          <p:spPr>
            <a:xfrm>
              <a:off x="1090324" y="2820703"/>
              <a:ext cx="724499" cy="415498"/>
            </a:xfrm>
            <a:prstGeom prst="rect">
              <a:avLst/>
            </a:prstGeom>
            <a:noFill/>
          </p:spPr>
          <p:txBody>
            <a:bodyPr wrap="square" lIns="0" tIns="45720" rIns="0" bIns="45720" rtlCol="0">
              <a:spAutoFit/>
            </a:bodyPr>
            <a:lstStyle/>
            <a:p>
              <a:pPr algn="ctr"/>
              <a:r>
                <a:rPr lang="zh-CN" altLang="en-US" sz="1050" b="1" dirty="0"/>
                <a:t>更新</a:t>
              </a:r>
              <a:r>
                <a:rPr lang="en-US" altLang="zh-CN" sz="1050" b="1" dirty="0"/>
                <a:t>1</a:t>
              </a:r>
              <a:r>
                <a:rPr lang="zh-CN" altLang="en-US" sz="1050" b="1" dirty="0"/>
                <a:t>开始</a:t>
              </a:r>
              <a:endParaRPr lang="en-US" altLang="zh-CN" sz="1050" b="1" dirty="0"/>
            </a:p>
            <a:p>
              <a:pPr algn="ctr"/>
              <a:r>
                <a:rPr lang="en-US" altLang="zh-CN" sz="1050" b="1" dirty="0">
                  <a:solidFill>
                    <a:schemeClr val="tx1"/>
                  </a:solidFill>
                </a:rPr>
                <a:t>A=2</a:t>
              </a:r>
              <a:endParaRPr lang="en-GB" altLang="zh-CN" sz="1050" b="1" dirty="0">
                <a:solidFill>
                  <a:schemeClr val="tx1"/>
                </a:solidFill>
              </a:endParaRPr>
            </a:p>
          </p:txBody>
        </p:sp>
      </p:grpSp>
      <p:grpSp>
        <p:nvGrpSpPr>
          <p:cNvPr id="141" name="组合 140">
            <a:extLst>
              <a:ext uri="{FF2B5EF4-FFF2-40B4-BE49-F238E27FC236}">
                <a16:creationId xmlns:a16="http://schemas.microsoft.com/office/drawing/2014/main" id="{B5FDC0A4-1E49-4800-0DE9-C039D26EC736}"/>
              </a:ext>
            </a:extLst>
          </p:cNvPr>
          <p:cNvGrpSpPr/>
          <p:nvPr/>
        </p:nvGrpSpPr>
        <p:grpSpPr>
          <a:xfrm>
            <a:off x="5032075" y="5248527"/>
            <a:ext cx="724499" cy="754976"/>
            <a:chOff x="5723757" y="5248527"/>
            <a:chExt cx="724499" cy="754976"/>
          </a:xfrm>
        </p:grpSpPr>
        <p:sp>
          <p:nvSpPr>
            <p:cNvPr id="132" name="矩形 131">
              <a:extLst>
                <a:ext uri="{FF2B5EF4-FFF2-40B4-BE49-F238E27FC236}">
                  <a16:creationId xmlns:a16="http://schemas.microsoft.com/office/drawing/2014/main" id="{64909861-30BF-3143-7F27-C80E09772CB2}"/>
                </a:ext>
              </a:extLst>
            </p:cNvPr>
            <p:cNvSpPr>
              <a:spLocks/>
            </p:cNvSpPr>
            <p:nvPr/>
          </p:nvSpPr>
          <p:spPr>
            <a:xfrm>
              <a:off x="5723757" y="5523715"/>
              <a:ext cx="724499" cy="66102"/>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33" name="文本框 132">
              <a:extLst>
                <a:ext uri="{FF2B5EF4-FFF2-40B4-BE49-F238E27FC236}">
                  <a16:creationId xmlns:a16="http://schemas.microsoft.com/office/drawing/2014/main" id="{96EB5782-E36C-4633-4DA6-0E04C6269BDA}"/>
                </a:ext>
              </a:extLst>
            </p:cNvPr>
            <p:cNvSpPr txBox="1"/>
            <p:nvPr/>
          </p:nvSpPr>
          <p:spPr>
            <a:xfrm>
              <a:off x="5723757" y="5248527"/>
              <a:ext cx="724499" cy="276999"/>
            </a:xfrm>
            <a:prstGeom prst="rect">
              <a:avLst/>
            </a:prstGeom>
            <a:noFill/>
          </p:spPr>
          <p:txBody>
            <a:bodyPr wrap="square" rtlCol="0">
              <a:spAutoFit/>
            </a:bodyPr>
            <a:lstStyle/>
            <a:p>
              <a:pPr algn="ctr"/>
              <a:r>
                <a:rPr lang="en-GB" altLang="zh-CN" sz="1200" b="1" dirty="0">
                  <a:solidFill>
                    <a:schemeClr val="tx1"/>
                  </a:solidFill>
                </a:rPr>
                <a:t>8</a:t>
              </a:r>
              <a:r>
                <a:rPr lang="zh-CN" altLang="en-US" sz="1200" b="1" dirty="0">
                  <a:solidFill>
                    <a:schemeClr val="tx1"/>
                  </a:solidFill>
                </a:rPr>
                <a:t>秒</a:t>
              </a:r>
              <a:endParaRPr lang="en-GB" altLang="zh-CN" sz="1200" b="1" dirty="0">
                <a:solidFill>
                  <a:schemeClr val="tx1"/>
                </a:solidFill>
              </a:endParaRPr>
            </a:p>
          </p:txBody>
        </p:sp>
        <p:sp>
          <p:nvSpPr>
            <p:cNvPr id="134" name="文本框 133">
              <a:extLst>
                <a:ext uri="{FF2B5EF4-FFF2-40B4-BE49-F238E27FC236}">
                  <a16:creationId xmlns:a16="http://schemas.microsoft.com/office/drawing/2014/main" id="{9ED70438-31BC-1648-3D35-4B41FFB36E04}"/>
                </a:ext>
              </a:extLst>
            </p:cNvPr>
            <p:cNvSpPr txBox="1"/>
            <p:nvPr/>
          </p:nvSpPr>
          <p:spPr>
            <a:xfrm>
              <a:off x="5723757" y="5588005"/>
              <a:ext cx="724499" cy="415498"/>
            </a:xfrm>
            <a:prstGeom prst="rect">
              <a:avLst/>
            </a:prstGeom>
            <a:noFill/>
          </p:spPr>
          <p:txBody>
            <a:bodyPr wrap="square" lIns="0" tIns="45720" rIns="0" bIns="45720" rtlCol="0">
              <a:spAutoFit/>
            </a:bodyPr>
            <a:lstStyle/>
            <a:p>
              <a:pPr algn="ctr"/>
              <a:r>
                <a:rPr lang="zh-CN" altLang="en-US" sz="1050" b="1" dirty="0"/>
                <a:t>更新</a:t>
              </a:r>
              <a:r>
                <a:rPr lang="en-US" altLang="zh-CN" sz="1050" b="1" dirty="0"/>
                <a:t>1</a:t>
              </a:r>
              <a:r>
                <a:rPr lang="zh-CN" altLang="en-US" sz="1050" b="1" dirty="0"/>
                <a:t>结束</a:t>
              </a:r>
              <a:endParaRPr lang="en-US" altLang="zh-CN" sz="1050" b="1" dirty="0"/>
            </a:p>
            <a:p>
              <a:pPr algn="ctr"/>
              <a:r>
                <a:rPr lang="en-US" altLang="zh-CN" sz="1050" b="1" dirty="0">
                  <a:solidFill>
                    <a:schemeClr val="tx1"/>
                  </a:solidFill>
                </a:rPr>
                <a:t>A=2</a:t>
              </a:r>
              <a:endParaRPr lang="en-GB" altLang="zh-CN" sz="1050" b="1" dirty="0">
                <a:solidFill>
                  <a:schemeClr val="tx1"/>
                </a:solidFill>
              </a:endParaRPr>
            </a:p>
          </p:txBody>
        </p:sp>
      </p:grpSp>
      <p:grpSp>
        <p:nvGrpSpPr>
          <p:cNvPr id="117" name="组合 116">
            <a:extLst>
              <a:ext uri="{FF2B5EF4-FFF2-40B4-BE49-F238E27FC236}">
                <a16:creationId xmlns:a16="http://schemas.microsoft.com/office/drawing/2014/main" id="{03CE206A-C65A-BBA2-D9A8-A69D0D5E277D}"/>
              </a:ext>
            </a:extLst>
          </p:cNvPr>
          <p:cNvGrpSpPr/>
          <p:nvPr/>
        </p:nvGrpSpPr>
        <p:grpSpPr>
          <a:xfrm>
            <a:off x="5757262" y="2096714"/>
            <a:ext cx="727114" cy="754976"/>
            <a:chOff x="2336013" y="1696675"/>
            <a:chExt cx="727114" cy="754976"/>
          </a:xfrm>
        </p:grpSpPr>
        <p:sp>
          <p:nvSpPr>
            <p:cNvPr id="129" name="矩形 128">
              <a:extLst>
                <a:ext uri="{FF2B5EF4-FFF2-40B4-BE49-F238E27FC236}">
                  <a16:creationId xmlns:a16="http://schemas.microsoft.com/office/drawing/2014/main" id="{4A04261F-907E-7179-B4C1-8782163A8779}"/>
                </a:ext>
              </a:extLst>
            </p:cNvPr>
            <p:cNvSpPr>
              <a:spLocks/>
            </p:cNvSpPr>
            <p:nvPr/>
          </p:nvSpPr>
          <p:spPr>
            <a:xfrm>
              <a:off x="2336013" y="1971863"/>
              <a:ext cx="727114" cy="66102"/>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30" name="文本框 129">
              <a:extLst>
                <a:ext uri="{FF2B5EF4-FFF2-40B4-BE49-F238E27FC236}">
                  <a16:creationId xmlns:a16="http://schemas.microsoft.com/office/drawing/2014/main" id="{1A0E40BC-455C-433B-C4BA-8921DBFB1638}"/>
                </a:ext>
              </a:extLst>
            </p:cNvPr>
            <p:cNvSpPr txBox="1"/>
            <p:nvPr/>
          </p:nvSpPr>
          <p:spPr>
            <a:xfrm>
              <a:off x="2336015" y="1696675"/>
              <a:ext cx="727111" cy="276999"/>
            </a:xfrm>
            <a:prstGeom prst="rect">
              <a:avLst/>
            </a:prstGeom>
            <a:noFill/>
          </p:spPr>
          <p:txBody>
            <a:bodyPr wrap="square" rtlCol="0">
              <a:spAutoFit/>
            </a:bodyPr>
            <a:lstStyle/>
            <a:p>
              <a:pPr algn="ctr"/>
              <a:r>
                <a:rPr lang="en-GB" altLang="zh-CN" sz="1200" b="1" dirty="0">
                  <a:solidFill>
                    <a:schemeClr val="tx1"/>
                  </a:solidFill>
                </a:rPr>
                <a:t>0</a:t>
              </a:r>
              <a:r>
                <a:rPr lang="zh-CN" altLang="en-US" sz="1200" b="1" dirty="0">
                  <a:solidFill>
                    <a:schemeClr val="tx1"/>
                  </a:solidFill>
                </a:rPr>
                <a:t>秒</a:t>
              </a:r>
              <a:endParaRPr lang="en-GB" altLang="zh-CN" sz="1200" b="1" dirty="0">
                <a:solidFill>
                  <a:schemeClr val="tx1"/>
                </a:solidFill>
              </a:endParaRPr>
            </a:p>
          </p:txBody>
        </p:sp>
        <p:sp>
          <p:nvSpPr>
            <p:cNvPr id="131" name="文本框 130">
              <a:extLst>
                <a:ext uri="{FF2B5EF4-FFF2-40B4-BE49-F238E27FC236}">
                  <a16:creationId xmlns:a16="http://schemas.microsoft.com/office/drawing/2014/main" id="{D4109326-2044-D56F-50BF-2A26D380BCF8}"/>
                </a:ext>
              </a:extLst>
            </p:cNvPr>
            <p:cNvSpPr txBox="1"/>
            <p:nvPr/>
          </p:nvSpPr>
          <p:spPr>
            <a:xfrm>
              <a:off x="2337321" y="2036153"/>
              <a:ext cx="724499" cy="415498"/>
            </a:xfrm>
            <a:prstGeom prst="rect">
              <a:avLst/>
            </a:prstGeom>
            <a:noFill/>
          </p:spPr>
          <p:txBody>
            <a:bodyPr wrap="square" rtlCol="0">
              <a:spAutoFit/>
            </a:bodyPr>
            <a:lstStyle/>
            <a:p>
              <a:pPr algn="ctr"/>
              <a:r>
                <a:rPr lang="zh-CN" altLang="en-US" sz="1050" b="1" dirty="0">
                  <a:solidFill>
                    <a:schemeClr val="tx1"/>
                  </a:solidFill>
                </a:rPr>
                <a:t>读取</a:t>
              </a:r>
              <a:r>
                <a:rPr lang="en-US" altLang="zh-CN" sz="1050" b="1" dirty="0">
                  <a:solidFill>
                    <a:schemeClr val="tx1"/>
                  </a:solidFill>
                </a:rPr>
                <a:t>1</a:t>
              </a:r>
            </a:p>
            <a:p>
              <a:pPr algn="ctr"/>
              <a:r>
                <a:rPr lang="en-US" altLang="zh-CN" sz="1050" b="1" dirty="0"/>
                <a:t>A=1</a:t>
              </a:r>
              <a:endParaRPr lang="en-GB" altLang="zh-CN" sz="1050" b="1" dirty="0">
                <a:solidFill>
                  <a:schemeClr val="tx1"/>
                </a:solidFill>
              </a:endParaRPr>
            </a:p>
          </p:txBody>
        </p:sp>
      </p:grpSp>
      <p:grpSp>
        <p:nvGrpSpPr>
          <p:cNvPr id="142" name="组合 141">
            <a:extLst>
              <a:ext uri="{FF2B5EF4-FFF2-40B4-BE49-F238E27FC236}">
                <a16:creationId xmlns:a16="http://schemas.microsoft.com/office/drawing/2014/main" id="{F6180053-24E1-9C3F-2C26-F76C4BA56AB5}"/>
              </a:ext>
            </a:extLst>
          </p:cNvPr>
          <p:cNvGrpSpPr/>
          <p:nvPr/>
        </p:nvGrpSpPr>
        <p:grpSpPr>
          <a:xfrm>
            <a:off x="5757262" y="3660711"/>
            <a:ext cx="727114" cy="763180"/>
            <a:chOff x="6448944" y="3660711"/>
            <a:chExt cx="727114" cy="763180"/>
          </a:xfrm>
        </p:grpSpPr>
        <p:sp>
          <p:nvSpPr>
            <p:cNvPr id="126" name="矩形 125">
              <a:extLst>
                <a:ext uri="{FF2B5EF4-FFF2-40B4-BE49-F238E27FC236}">
                  <a16:creationId xmlns:a16="http://schemas.microsoft.com/office/drawing/2014/main" id="{F11746B5-24F8-3A22-66CA-5E8AB2BDBC49}"/>
                </a:ext>
              </a:extLst>
            </p:cNvPr>
            <p:cNvSpPr>
              <a:spLocks/>
            </p:cNvSpPr>
            <p:nvPr/>
          </p:nvSpPr>
          <p:spPr>
            <a:xfrm>
              <a:off x="6448944" y="3940001"/>
              <a:ext cx="727114" cy="66102"/>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27" name="文本框 126">
              <a:extLst>
                <a:ext uri="{FF2B5EF4-FFF2-40B4-BE49-F238E27FC236}">
                  <a16:creationId xmlns:a16="http://schemas.microsoft.com/office/drawing/2014/main" id="{1E6256F8-AD40-D8A5-5FDA-0EA2A39811BB}"/>
                </a:ext>
              </a:extLst>
            </p:cNvPr>
            <p:cNvSpPr txBox="1"/>
            <p:nvPr/>
          </p:nvSpPr>
          <p:spPr>
            <a:xfrm>
              <a:off x="6450252" y="3660711"/>
              <a:ext cx="724499" cy="276999"/>
            </a:xfrm>
            <a:prstGeom prst="rect">
              <a:avLst/>
            </a:prstGeom>
            <a:noFill/>
          </p:spPr>
          <p:txBody>
            <a:bodyPr wrap="square" rtlCol="0">
              <a:spAutoFit/>
            </a:bodyPr>
            <a:lstStyle/>
            <a:p>
              <a:pPr algn="ctr"/>
              <a:r>
                <a:rPr lang="en-GB" altLang="zh-CN" sz="1200" b="1" dirty="0"/>
                <a:t>4</a:t>
              </a:r>
              <a:r>
                <a:rPr lang="zh-CN" altLang="en-US" sz="1200" b="1" dirty="0">
                  <a:solidFill>
                    <a:schemeClr val="tx1"/>
                  </a:solidFill>
                </a:rPr>
                <a:t>秒</a:t>
              </a:r>
              <a:endParaRPr lang="en-GB" altLang="zh-CN" sz="1200" b="1" dirty="0">
                <a:solidFill>
                  <a:schemeClr val="tx1"/>
                </a:solidFill>
              </a:endParaRPr>
            </a:p>
          </p:txBody>
        </p:sp>
        <p:sp>
          <p:nvSpPr>
            <p:cNvPr id="128" name="文本框 127">
              <a:extLst>
                <a:ext uri="{FF2B5EF4-FFF2-40B4-BE49-F238E27FC236}">
                  <a16:creationId xmlns:a16="http://schemas.microsoft.com/office/drawing/2014/main" id="{B5DFA92E-0809-267C-2A45-92344C5D1645}"/>
                </a:ext>
              </a:extLst>
            </p:cNvPr>
            <p:cNvSpPr txBox="1"/>
            <p:nvPr/>
          </p:nvSpPr>
          <p:spPr>
            <a:xfrm>
              <a:off x="6450252" y="4008393"/>
              <a:ext cx="724499" cy="415498"/>
            </a:xfrm>
            <a:prstGeom prst="rect">
              <a:avLst/>
            </a:prstGeom>
            <a:noFill/>
          </p:spPr>
          <p:txBody>
            <a:bodyPr wrap="square" rtlCol="0">
              <a:spAutoFit/>
            </a:bodyPr>
            <a:lstStyle/>
            <a:p>
              <a:pPr algn="ctr"/>
              <a:r>
                <a:rPr lang="zh-CN" altLang="en-US" sz="1050" b="1" dirty="0">
                  <a:solidFill>
                    <a:schemeClr val="tx1"/>
                  </a:solidFill>
                </a:rPr>
                <a:t>读取</a:t>
              </a:r>
              <a:r>
                <a:rPr lang="en-US" altLang="zh-CN" sz="1050" b="1" dirty="0">
                  <a:solidFill>
                    <a:schemeClr val="tx1"/>
                  </a:solidFill>
                </a:rPr>
                <a:t>2</a:t>
              </a:r>
            </a:p>
            <a:p>
              <a:pPr algn="ctr"/>
              <a:r>
                <a:rPr lang="en-US" altLang="zh-CN" sz="1050" b="1" dirty="0"/>
                <a:t>A=1</a:t>
              </a:r>
              <a:endParaRPr lang="en-GB" altLang="zh-CN" sz="1050" b="1" dirty="0">
                <a:solidFill>
                  <a:schemeClr val="tx1"/>
                </a:solidFill>
              </a:endParaRPr>
            </a:p>
          </p:txBody>
        </p:sp>
      </p:grpSp>
      <p:grpSp>
        <p:nvGrpSpPr>
          <p:cNvPr id="14" name="组合 13">
            <a:extLst>
              <a:ext uri="{FF2B5EF4-FFF2-40B4-BE49-F238E27FC236}">
                <a16:creationId xmlns:a16="http://schemas.microsoft.com/office/drawing/2014/main" id="{6818BAE4-C4D4-986C-1FCD-863DBEC09A53}"/>
              </a:ext>
            </a:extLst>
          </p:cNvPr>
          <p:cNvGrpSpPr/>
          <p:nvPr/>
        </p:nvGrpSpPr>
        <p:grpSpPr>
          <a:xfrm>
            <a:off x="5380159" y="1657371"/>
            <a:ext cx="739972" cy="4744386"/>
            <a:chOff x="5380159" y="1657371"/>
            <a:chExt cx="739972" cy="4744386"/>
          </a:xfrm>
        </p:grpSpPr>
        <p:cxnSp>
          <p:nvCxnSpPr>
            <p:cNvPr id="113" name="直接连接符 112">
              <a:extLst>
                <a:ext uri="{FF2B5EF4-FFF2-40B4-BE49-F238E27FC236}">
                  <a16:creationId xmlns:a16="http://schemas.microsoft.com/office/drawing/2014/main" id="{7FD50566-4999-50C5-E4D0-B3478F74E49E}"/>
                </a:ext>
              </a:extLst>
            </p:cNvPr>
            <p:cNvCxnSpPr>
              <a:cxnSpLocks/>
              <a:endCxn id="122" idx="0"/>
            </p:cNvCxnSpPr>
            <p:nvPr/>
          </p:nvCxnSpPr>
          <p:spPr>
            <a:xfrm flipH="1">
              <a:off x="5743716" y="2119036"/>
              <a:ext cx="12858" cy="4005722"/>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0B4BA9E4-E3F3-F43C-F9E4-B591A9781BB1}"/>
                </a:ext>
              </a:extLst>
            </p:cNvPr>
            <p:cNvSpPr txBox="1"/>
            <p:nvPr/>
          </p:nvSpPr>
          <p:spPr>
            <a:xfrm>
              <a:off x="5393017" y="1657371"/>
              <a:ext cx="727114" cy="461665"/>
            </a:xfrm>
            <a:prstGeom prst="rect">
              <a:avLst/>
            </a:prstGeom>
            <a:noFill/>
          </p:spPr>
          <p:txBody>
            <a:bodyPr wrap="square" rtlCol="0">
              <a:spAutoFit/>
            </a:bodyPr>
            <a:lstStyle/>
            <a:p>
              <a:pPr algn="ctr"/>
              <a:r>
                <a:rPr lang="zh-CN" altLang="en-US" sz="1200" b="1" dirty="0">
                  <a:solidFill>
                    <a:schemeClr val="tx1"/>
                  </a:solidFill>
                </a:rPr>
                <a:t>字段值</a:t>
              </a:r>
              <a:endParaRPr lang="en-US" altLang="zh-CN" sz="1200" b="1" dirty="0">
                <a:solidFill>
                  <a:schemeClr val="tx1"/>
                </a:solidFill>
              </a:endParaRPr>
            </a:p>
            <a:p>
              <a:pPr algn="ctr"/>
              <a:r>
                <a:rPr lang="en-US" altLang="zh-CN" sz="1200" b="1" dirty="0"/>
                <a:t>A=1</a:t>
              </a:r>
              <a:endParaRPr lang="en-GB" altLang="zh-CN" sz="1200" b="1" dirty="0">
                <a:solidFill>
                  <a:schemeClr val="tx1"/>
                </a:solidFill>
              </a:endParaRPr>
            </a:p>
          </p:txBody>
        </p:sp>
        <p:sp>
          <p:nvSpPr>
            <p:cNvPr id="122" name="文本框 121">
              <a:extLst>
                <a:ext uri="{FF2B5EF4-FFF2-40B4-BE49-F238E27FC236}">
                  <a16:creationId xmlns:a16="http://schemas.microsoft.com/office/drawing/2014/main" id="{072CC607-756B-79C4-57B1-6F3718CE7A57}"/>
                </a:ext>
              </a:extLst>
            </p:cNvPr>
            <p:cNvSpPr txBox="1"/>
            <p:nvPr/>
          </p:nvSpPr>
          <p:spPr>
            <a:xfrm>
              <a:off x="5380159" y="6124758"/>
              <a:ext cx="727114" cy="276999"/>
            </a:xfrm>
            <a:prstGeom prst="rect">
              <a:avLst/>
            </a:prstGeom>
            <a:noFill/>
          </p:spPr>
          <p:txBody>
            <a:bodyPr wrap="square" rtlCol="0">
              <a:spAutoFit/>
            </a:bodyPr>
            <a:lstStyle/>
            <a:p>
              <a:pPr algn="ctr"/>
              <a:r>
                <a:rPr lang="zh-CN" altLang="en-US" sz="1200" b="1" dirty="0"/>
                <a:t>时间轴</a:t>
              </a:r>
              <a:endParaRPr lang="en-GB" altLang="zh-CN" sz="1200" b="1" dirty="0">
                <a:solidFill>
                  <a:schemeClr val="tx1"/>
                </a:solidFill>
              </a:endParaRPr>
            </a:p>
          </p:txBody>
        </p:sp>
      </p:grpSp>
      <p:grpSp>
        <p:nvGrpSpPr>
          <p:cNvPr id="143" name="组合 142">
            <a:extLst>
              <a:ext uri="{FF2B5EF4-FFF2-40B4-BE49-F238E27FC236}">
                <a16:creationId xmlns:a16="http://schemas.microsoft.com/office/drawing/2014/main" id="{268382E5-11BD-990B-DFDE-087F6304AB22}"/>
              </a:ext>
            </a:extLst>
          </p:cNvPr>
          <p:cNvGrpSpPr/>
          <p:nvPr/>
        </p:nvGrpSpPr>
        <p:grpSpPr>
          <a:xfrm>
            <a:off x="5757262" y="5248527"/>
            <a:ext cx="727114" cy="754976"/>
            <a:chOff x="6448944" y="5248527"/>
            <a:chExt cx="727114" cy="754976"/>
          </a:xfrm>
        </p:grpSpPr>
        <p:sp>
          <p:nvSpPr>
            <p:cNvPr id="124" name="文本框 123">
              <a:extLst>
                <a:ext uri="{FF2B5EF4-FFF2-40B4-BE49-F238E27FC236}">
                  <a16:creationId xmlns:a16="http://schemas.microsoft.com/office/drawing/2014/main" id="{D38BE6E0-8F6D-4F8A-0DEC-58E88EA5FF62}"/>
                </a:ext>
              </a:extLst>
            </p:cNvPr>
            <p:cNvSpPr txBox="1"/>
            <p:nvPr/>
          </p:nvSpPr>
          <p:spPr>
            <a:xfrm>
              <a:off x="6450252" y="5248527"/>
              <a:ext cx="724499" cy="276999"/>
            </a:xfrm>
            <a:prstGeom prst="rect">
              <a:avLst/>
            </a:prstGeom>
            <a:noFill/>
          </p:spPr>
          <p:txBody>
            <a:bodyPr wrap="square" rtlCol="0">
              <a:spAutoFit/>
            </a:bodyPr>
            <a:lstStyle/>
            <a:p>
              <a:pPr algn="ctr"/>
              <a:r>
                <a:rPr lang="en-GB" altLang="zh-CN" sz="1200" b="1" dirty="0">
                  <a:solidFill>
                    <a:schemeClr val="tx1"/>
                  </a:solidFill>
                </a:rPr>
                <a:t>8</a:t>
              </a:r>
              <a:r>
                <a:rPr lang="zh-CN" altLang="en-US" sz="1200" b="1" dirty="0">
                  <a:solidFill>
                    <a:schemeClr val="tx1"/>
                  </a:solidFill>
                </a:rPr>
                <a:t>秒</a:t>
              </a:r>
              <a:endParaRPr lang="en-GB" altLang="zh-CN" sz="1200" b="1" dirty="0">
                <a:solidFill>
                  <a:schemeClr val="tx1"/>
                </a:solidFill>
              </a:endParaRPr>
            </a:p>
          </p:txBody>
        </p:sp>
        <p:sp>
          <p:nvSpPr>
            <p:cNvPr id="125" name="文本框 124">
              <a:extLst>
                <a:ext uri="{FF2B5EF4-FFF2-40B4-BE49-F238E27FC236}">
                  <a16:creationId xmlns:a16="http://schemas.microsoft.com/office/drawing/2014/main" id="{9F57273B-2E33-81C5-1E9F-CD0042A51CE0}"/>
                </a:ext>
              </a:extLst>
            </p:cNvPr>
            <p:cNvSpPr txBox="1"/>
            <p:nvPr/>
          </p:nvSpPr>
          <p:spPr>
            <a:xfrm>
              <a:off x="6450252" y="5588005"/>
              <a:ext cx="724499" cy="415498"/>
            </a:xfrm>
            <a:prstGeom prst="rect">
              <a:avLst/>
            </a:prstGeom>
            <a:noFill/>
          </p:spPr>
          <p:txBody>
            <a:bodyPr wrap="square" lIns="0" tIns="45720" rIns="0" bIns="45720" rtlCol="0">
              <a:spAutoFit/>
            </a:bodyPr>
            <a:lstStyle/>
            <a:p>
              <a:pPr algn="ctr"/>
              <a:r>
                <a:rPr lang="zh-CN" altLang="en-US" sz="1050" b="1" dirty="0">
                  <a:solidFill>
                    <a:schemeClr val="tx1"/>
                  </a:solidFill>
                </a:rPr>
                <a:t>读取</a:t>
              </a:r>
              <a:r>
                <a:rPr lang="en-US" altLang="zh-CN" sz="1050" b="1" dirty="0">
                  <a:solidFill>
                    <a:schemeClr val="tx1"/>
                  </a:solidFill>
                </a:rPr>
                <a:t>3</a:t>
              </a:r>
            </a:p>
            <a:p>
              <a:pPr algn="ctr"/>
              <a:r>
                <a:rPr lang="en-US" altLang="zh-CN" sz="1050" b="1" dirty="0"/>
                <a:t>A=2</a:t>
              </a:r>
              <a:endParaRPr lang="en-GB" altLang="zh-CN" sz="1050" b="1" dirty="0">
                <a:solidFill>
                  <a:schemeClr val="tx1"/>
                </a:solidFill>
              </a:endParaRPr>
            </a:p>
          </p:txBody>
        </p:sp>
        <p:sp>
          <p:nvSpPr>
            <p:cNvPr id="139" name="矩形 138">
              <a:extLst>
                <a:ext uri="{FF2B5EF4-FFF2-40B4-BE49-F238E27FC236}">
                  <a16:creationId xmlns:a16="http://schemas.microsoft.com/office/drawing/2014/main" id="{FDFDDEB1-7F4C-37D5-097B-C6D2BE6FE0A4}"/>
                </a:ext>
              </a:extLst>
            </p:cNvPr>
            <p:cNvSpPr/>
            <p:nvPr/>
          </p:nvSpPr>
          <p:spPr>
            <a:xfrm>
              <a:off x="6448944" y="5523715"/>
              <a:ext cx="727114" cy="66102"/>
            </a:xfrm>
            <a:prstGeom prst="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grpSp>
        <p:nvGrpSpPr>
          <p:cNvPr id="8" name="组合 7">
            <a:extLst>
              <a:ext uri="{FF2B5EF4-FFF2-40B4-BE49-F238E27FC236}">
                <a16:creationId xmlns:a16="http://schemas.microsoft.com/office/drawing/2014/main" id="{C94C0FB3-9DB7-93A9-B70A-A284172C5F82}"/>
              </a:ext>
            </a:extLst>
          </p:cNvPr>
          <p:cNvGrpSpPr/>
          <p:nvPr/>
        </p:nvGrpSpPr>
        <p:grpSpPr>
          <a:xfrm>
            <a:off x="4974725" y="3646401"/>
            <a:ext cx="421597" cy="1602126"/>
            <a:chOff x="4974725" y="3646401"/>
            <a:chExt cx="421597" cy="1602126"/>
          </a:xfrm>
        </p:grpSpPr>
        <p:cxnSp>
          <p:nvCxnSpPr>
            <p:cNvPr id="119" name="直接箭头连接符 118">
              <a:extLst>
                <a:ext uri="{FF2B5EF4-FFF2-40B4-BE49-F238E27FC236}">
                  <a16:creationId xmlns:a16="http://schemas.microsoft.com/office/drawing/2014/main" id="{884CE9A2-30B6-84E7-51CA-8070B039206A}"/>
                </a:ext>
              </a:extLst>
            </p:cNvPr>
            <p:cNvCxnSpPr>
              <a:cxnSpLocks/>
            </p:cNvCxnSpPr>
            <p:nvPr/>
          </p:nvCxnSpPr>
          <p:spPr>
            <a:xfrm>
              <a:off x="5396322" y="3646401"/>
              <a:ext cx="0" cy="1602126"/>
            </a:xfrm>
            <a:prstGeom prst="straightConnector1">
              <a:avLst/>
            </a:prstGeom>
            <a:ln w="28575">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147" name="文本框 146">
              <a:extLst>
                <a:ext uri="{FF2B5EF4-FFF2-40B4-BE49-F238E27FC236}">
                  <a16:creationId xmlns:a16="http://schemas.microsoft.com/office/drawing/2014/main" id="{16D742A4-3B2D-3356-D8E2-9FB02CC50923}"/>
                </a:ext>
              </a:extLst>
            </p:cNvPr>
            <p:cNvSpPr txBox="1"/>
            <p:nvPr/>
          </p:nvSpPr>
          <p:spPr>
            <a:xfrm>
              <a:off x="4974725" y="4310846"/>
              <a:ext cx="421597" cy="276999"/>
            </a:xfrm>
            <a:prstGeom prst="rect">
              <a:avLst/>
            </a:prstGeom>
            <a:noFill/>
          </p:spPr>
          <p:txBody>
            <a:bodyPr wrap="square" rtlCol="0">
              <a:spAutoFit/>
            </a:bodyPr>
            <a:lstStyle/>
            <a:p>
              <a:pPr algn="ctr"/>
              <a:r>
                <a:rPr lang="en-GB" altLang="zh-CN" sz="1200" b="1" dirty="0"/>
                <a:t>6</a:t>
              </a:r>
              <a:r>
                <a:rPr lang="zh-CN" altLang="en-US" sz="1200" b="1" dirty="0">
                  <a:solidFill>
                    <a:schemeClr val="tx1"/>
                  </a:solidFill>
                </a:rPr>
                <a:t>秒</a:t>
              </a:r>
              <a:endParaRPr lang="en-GB" altLang="zh-CN" sz="1200" b="1" dirty="0">
                <a:solidFill>
                  <a:schemeClr val="tx1"/>
                </a:solidFill>
              </a:endParaRPr>
            </a:p>
          </p:txBody>
        </p:sp>
      </p:grpSp>
      <p:sp>
        <p:nvSpPr>
          <p:cNvPr id="151" name="文本框 150">
            <a:extLst>
              <a:ext uri="{FF2B5EF4-FFF2-40B4-BE49-F238E27FC236}">
                <a16:creationId xmlns:a16="http://schemas.microsoft.com/office/drawing/2014/main" id="{8D3B15C7-E317-2740-1385-7B2960423C7D}"/>
              </a:ext>
            </a:extLst>
          </p:cNvPr>
          <p:cNvSpPr txBox="1"/>
          <p:nvPr/>
        </p:nvSpPr>
        <p:spPr>
          <a:xfrm>
            <a:off x="7896396" y="4656290"/>
            <a:ext cx="3718137" cy="738664"/>
          </a:xfrm>
          <a:prstGeom prst="rect">
            <a:avLst/>
          </a:prstGeom>
          <a:solidFill>
            <a:schemeClr val="tx1"/>
          </a:solidFill>
        </p:spPr>
        <p:txBody>
          <a:bodyPr wrap="square">
            <a:spAutoFit/>
          </a:bodyPr>
          <a:lstStyle/>
          <a:p>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设置快照隔离</a:t>
            </a:r>
            <a:endParaRPr lang="zh-CN" altLang="en-US"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ALTER</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DATABASE</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zh-CN" altLang="en-US"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数据库名称 </a:t>
            </a: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READ_COMMITTED_SNAPSHOT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ON</a:t>
            </a:r>
          </a:p>
        </p:txBody>
      </p:sp>
      <p:sp>
        <p:nvSpPr>
          <p:cNvPr id="9" name="文本框 8">
            <a:extLst>
              <a:ext uri="{FF2B5EF4-FFF2-40B4-BE49-F238E27FC236}">
                <a16:creationId xmlns:a16="http://schemas.microsoft.com/office/drawing/2014/main" id="{508C52B4-8780-0E2A-0CF3-99635815DEAF}"/>
              </a:ext>
            </a:extLst>
          </p:cNvPr>
          <p:cNvSpPr txBox="1"/>
          <p:nvPr/>
        </p:nvSpPr>
        <p:spPr>
          <a:xfrm>
            <a:off x="7897702" y="1975420"/>
            <a:ext cx="4107882" cy="954107"/>
          </a:xfrm>
          <a:prstGeom prst="rect">
            <a:avLst/>
          </a:prstGeom>
          <a:solidFill>
            <a:schemeClr val="tx1"/>
          </a:solidFill>
        </p:spPr>
        <p:txBody>
          <a:bodyPr wrap="square">
            <a:spAutoFit/>
          </a:bodyPr>
          <a:lstStyle/>
          <a:p>
            <a:r>
              <a:rPr lang="en-US" altLang="zh-CN"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a:t>
            </a:r>
            <a:r>
              <a:rPr lang="zh-CN" altLang="en-US" sz="1400" dirty="0">
                <a:solidFill>
                  <a:srgbClr val="008000"/>
                </a:solidFill>
                <a:latin typeface="Cascadia Code" panose="020B0609020000020004" pitchFamily="49" charset="0"/>
                <a:ea typeface="新宋体" panose="02010609030101010101" pitchFamily="49" charset="-122"/>
                <a:cs typeface="Cascadia Code" panose="020B0609020000020004" pitchFamily="49" charset="0"/>
              </a:rPr>
              <a:t>查询状态</a:t>
            </a:r>
            <a:endParaRPr lang="zh-CN" altLang="en-US"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SELECT</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name</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endPar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endParaRPr>
          </a:p>
          <a:p>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is_read_committed_snapshot_on</a:t>
            </a:r>
          </a:p>
          <a:p>
            <a:r>
              <a:rPr lang="en-US" altLang="zh-CN" sz="1400" dirty="0">
                <a:solidFill>
                  <a:srgbClr val="0000FF"/>
                </a:solidFill>
                <a:latin typeface="Cascadia Code" panose="020B0609020000020004" pitchFamily="49" charset="0"/>
                <a:ea typeface="新宋体" panose="02010609030101010101" pitchFamily="49" charset="-122"/>
                <a:cs typeface="Cascadia Code" panose="020B0609020000020004" pitchFamily="49" charset="0"/>
              </a:rPr>
              <a:t>FROM</a:t>
            </a:r>
            <a:r>
              <a:rPr lang="en-US" altLang="zh-CN" sz="1400" dirty="0">
                <a:solidFill>
                  <a:srgbClr val="000000"/>
                </a:solidFill>
                <a:latin typeface="Cascadia Code" panose="020B0609020000020004" pitchFamily="49" charset="0"/>
                <a:ea typeface="新宋体" panose="02010609030101010101" pitchFamily="49" charset="-122"/>
                <a:cs typeface="Cascadia Code" panose="020B0609020000020004" pitchFamily="49" charset="0"/>
              </a:rPr>
              <a:t>   </a:t>
            </a:r>
            <a:r>
              <a:rPr lang="en-US" altLang="zh-CN" sz="1400" dirty="0">
                <a:solidFill>
                  <a:srgbClr val="00FF00"/>
                </a:solidFill>
                <a:latin typeface="Cascadia Code" panose="020B0609020000020004" pitchFamily="49" charset="0"/>
                <a:ea typeface="新宋体" panose="02010609030101010101" pitchFamily="49" charset="-122"/>
                <a:cs typeface="Cascadia Code" panose="020B0609020000020004" pitchFamily="49" charset="0"/>
              </a:rPr>
              <a:t>sys</a:t>
            </a:r>
            <a:r>
              <a:rPr lang="en-US" altLang="zh-CN" sz="1400" dirty="0">
                <a:solidFill>
                  <a:srgbClr val="808080"/>
                </a:solidFill>
                <a:latin typeface="Cascadia Code" panose="020B0609020000020004" pitchFamily="49" charset="0"/>
                <a:ea typeface="新宋体" panose="02010609030101010101" pitchFamily="49" charset="-122"/>
                <a:cs typeface="Cascadia Code" panose="020B0609020000020004" pitchFamily="49" charset="0"/>
              </a:rPr>
              <a:t>.</a:t>
            </a:r>
            <a:r>
              <a:rPr lang="en-US" altLang="zh-CN" sz="1400" dirty="0">
                <a:solidFill>
                  <a:srgbClr val="00FF00"/>
                </a:solidFill>
                <a:latin typeface="Cascadia Code" panose="020B0609020000020004" pitchFamily="49" charset="0"/>
                <a:ea typeface="新宋体" panose="02010609030101010101" pitchFamily="49" charset="-122"/>
                <a:cs typeface="Cascadia Code" panose="020B0609020000020004" pitchFamily="49" charset="0"/>
              </a:rPr>
              <a:t>databases</a:t>
            </a:r>
            <a:endParaRPr lang="en-US" altLang="zh-CN" sz="1100" dirty="0">
              <a:latin typeface="Cascadia Code" panose="020B0609020000020004" pitchFamily="49" charset="0"/>
              <a:ea typeface="Calibri" panose="020F0502020204030204" pitchFamily="34" charset="0"/>
              <a:cs typeface="Cascadia Code" panose="020B0609020000020004" pitchFamily="49" charset="0"/>
            </a:endParaRPr>
          </a:p>
        </p:txBody>
      </p:sp>
      <p:pic>
        <p:nvPicPr>
          <p:cNvPr id="11" name="图片 10">
            <a:extLst>
              <a:ext uri="{FF2B5EF4-FFF2-40B4-BE49-F238E27FC236}">
                <a16:creationId xmlns:a16="http://schemas.microsoft.com/office/drawing/2014/main" id="{4CEBB42A-2A4E-1CFA-AEEF-DB80479638B4}"/>
              </a:ext>
            </a:extLst>
          </p:cNvPr>
          <p:cNvPicPr>
            <a:picLocks noChangeAspect="1"/>
          </p:cNvPicPr>
          <p:nvPr/>
        </p:nvPicPr>
        <p:blipFill>
          <a:blip r:embed="rId3"/>
          <a:stretch>
            <a:fillRect/>
          </a:stretch>
        </p:blipFill>
        <p:spPr>
          <a:xfrm>
            <a:off x="7896396" y="2958666"/>
            <a:ext cx="3162741" cy="1438476"/>
          </a:xfrm>
          <a:prstGeom prst="rect">
            <a:avLst/>
          </a:prstGeom>
        </p:spPr>
      </p:pic>
      <p:sp>
        <p:nvSpPr>
          <p:cNvPr id="12" name="文本框 11">
            <a:extLst>
              <a:ext uri="{FF2B5EF4-FFF2-40B4-BE49-F238E27FC236}">
                <a16:creationId xmlns:a16="http://schemas.microsoft.com/office/drawing/2014/main" id="{C4006289-85C1-AF5E-FB12-1631FEFB4229}"/>
              </a:ext>
            </a:extLst>
          </p:cNvPr>
          <p:cNvSpPr txBox="1"/>
          <p:nvPr/>
        </p:nvSpPr>
        <p:spPr>
          <a:xfrm>
            <a:off x="7896396" y="1240450"/>
            <a:ext cx="3622504" cy="523220"/>
          </a:xfrm>
          <a:prstGeom prst="rect">
            <a:avLst/>
          </a:prstGeom>
          <a:noFill/>
        </p:spPr>
        <p:txBody>
          <a:bodyPr wrap="square">
            <a:spAutoFit/>
          </a:bodyPr>
          <a:lstStyle/>
          <a:p>
            <a:r>
              <a:rPr lang="zh-CN" altLang="en-US" sz="1400" dirty="0">
                <a:latin typeface="Cascadia Code" panose="020B0609020000020004" pitchFamily="49" charset="0"/>
                <a:cs typeface="Cascadia Code" panose="020B0609020000020004" pitchFamily="49" charset="0"/>
              </a:rPr>
              <a:t>效果：在保护事务不脏读未提交的数据修改的同时尽量减少锁定争用</a:t>
            </a:r>
            <a:endParaRPr lang="en-US" altLang="zh-CN" sz="1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03516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500"/>
                                        <p:tgtEl>
                                          <p:spTgt spid="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0"/>
                                        <p:tgtEl>
                                          <p:spTgt spid="8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8"/>
                                        </p:tgtEl>
                                        <p:attrNameLst>
                                          <p:attrName>style.visibility</p:attrName>
                                        </p:attrNameLst>
                                      </p:cBhvr>
                                      <p:to>
                                        <p:strVal val="visible"/>
                                      </p:to>
                                    </p:set>
                                    <p:animEffect transition="in" filter="fade">
                                      <p:cBhvr>
                                        <p:cTn id="50" dur="500"/>
                                        <p:tgtEl>
                                          <p:spTgt spid="1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500"/>
                                        <p:tgtEl>
                                          <p:spTgt spid="1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5"/>
                                        </p:tgtEl>
                                        <p:attrNameLst>
                                          <p:attrName>style.visibility</p:attrName>
                                        </p:attrNameLst>
                                      </p:cBhvr>
                                      <p:to>
                                        <p:strVal val="visible"/>
                                      </p:to>
                                    </p:set>
                                    <p:animEffect transition="in" filter="fade">
                                      <p:cBhvr>
                                        <p:cTn id="65" dur="500"/>
                                        <p:tgtEl>
                                          <p:spTgt spid="1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up)">
                                      <p:cBhvr>
                                        <p:cTn id="75" dur="500"/>
                                        <p:tgtEl>
                                          <p:spTgt spid="8"/>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41"/>
                                        </p:tgtEl>
                                        <p:attrNameLst>
                                          <p:attrName>style.visibility</p:attrName>
                                        </p:attrNameLst>
                                      </p:cBhvr>
                                      <p:to>
                                        <p:strVal val="visible"/>
                                      </p:to>
                                    </p:set>
                                    <p:animEffect transition="in" filter="fade">
                                      <p:cBhvr>
                                        <p:cTn id="79" dur="500"/>
                                        <p:tgtEl>
                                          <p:spTgt spid="1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3"/>
                                        </p:tgtEl>
                                        <p:attrNameLst>
                                          <p:attrName>style.visibility</p:attrName>
                                        </p:attrNameLst>
                                      </p:cBhvr>
                                      <p:to>
                                        <p:strVal val="visible"/>
                                      </p:to>
                                    </p:set>
                                    <p:animEffect transition="in" filter="fade">
                                      <p:cBhvr>
                                        <p:cTn id="84" dur="500"/>
                                        <p:tgtEl>
                                          <p:spTgt spid="14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500"/>
                                        <p:tgtEl>
                                          <p:spTgt spid="1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51"/>
                                        </p:tgtEl>
                                        <p:attrNameLst>
                                          <p:attrName>style.visibility</p:attrName>
                                        </p:attrNameLst>
                                      </p:cBhvr>
                                      <p:to>
                                        <p:strVal val="visible"/>
                                      </p:to>
                                    </p:set>
                                    <p:animEffect transition="in" filter="fade">
                                      <p:cBhvr>
                                        <p:cTn id="102"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138" grpId="0"/>
      <p:bldP spid="151" grpId="0" animBg="1"/>
      <p:bldP spid="9"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箭头连接符 26">
            <a:extLst>
              <a:ext uri="{FF2B5EF4-FFF2-40B4-BE49-F238E27FC236}">
                <a16:creationId xmlns:a16="http://schemas.microsoft.com/office/drawing/2014/main" id="{2C5D3B74-A9FC-A206-CB5F-8C46F9696B91}"/>
              </a:ext>
            </a:extLst>
          </p:cNvPr>
          <p:cNvCxnSpPr/>
          <p:nvPr/>
        </p:nvCxnSpPr>
        <p:spPr>
          <a:xfrm>
            <a:off x="3717561" y="3604670"/>
            <a:ext cx="1424066" cy="0"/>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B9A71EDE-D535-A7DB-17DD-85C2C5EFCC39}"/>
              </a:ext>
            </a:extLst>
          </p:cNvPr>
          <p:cNvSpPr>
            <a:spLocks noGrp="1"/>
          </p:cNvSpPr>
          <p:nvPr>
            <p:ph type="title"/>
          </p:nvPr>
        </p:nvSpPr>
        <p:spPr/>
        <p:txBody>
          <a:bodyPr/>
          <a:lstStyle/>
          <a:p>
            <a:r>
              <a:rPr lang="zh-CN" altLang="en-US" dirty="0"/>
              <a:t>查询过程</a:t>
            </a:r>
          </a:p>
        </p:txBody>
      </p:sp>
      <p:sp>
        <p:nvSpPr>
          <p:cNvPr id="3" name="灯片编号占位符 2">
            <a:extLst>
              <a:ext uri="{FF2B5EF4-FFF2-40B4-BE49-F238E27FC236}">
                <a16:creationId xmlns:a16="http://schemas.microsoft.com/office/drawing/2014/main" id="{0761D9A6-8138-D0F4-E449-CEF286E1ADDC}"/>
              </a:ext>
            </a:extLst>
          </p:cNvPr>
          <p:cNvSpPr>
            <a:spLocks noGrp="1"/>
          </p:cNvSpPr>
          <p:nvPr>
            <p:ph type="sldNum" sz="quarter" idx="12"/>
          </p:nvPr>
        </p:nvSpPr>
        <p:spPr/>
        <p:txBody>
          <a:bodyPr/>
          <a:lstStyle/>
          <a:p>
            <a:fld id="{7F65B630-C7FF-41C0-9923-C5E5E29EED81}" type="slidenum">
              <a:rPr lang="zh-CN" altLang="en-US" smtClean="0"/>
              <a:t>6</a:t>
            </a:fld>
            <a:endParaRPr lang="zh-CN" altLang="en-US"/>
          </a:p>
        </p:txBody>
      </p:sp>
      <p:sp>
        <p:nvSpPr>
          <p:cNvPr id="4" name="iconfont-10517-5127351">
            <a:extLst>
              <a:ext uri="{FF2B5EF4-FFF2-40B4-BE49-F238E27FC236}">
                <a16:creationId xmlns:a16="http://schemas.microsoft.com/office/drawing/2014/main" id="{BA56A8C5-0075-5FDD-9E8E-8B051FFD7C27}"/>
              </a:ext>
            </a:extLst>
          </p:cNvPr>
          <p:cNvSpPr/>
          <p:nvPr/>
        </p:nvSpPr>
        <p:spPr>
          <a:xfrm>
            <a:off x="2148917" y="3055828"/>
            <a:ext cx="1297457" cy="1038220"/>
          </a:xfrm>
          <a:custGeom>
            <a:avLst/>
            <a:gdLst>
              <a:gd name="connsiteX0" fmla="*/ 380987 w 507905"/>
              <a:gd name="connsiteY0" fmla="*/ 279448 h 406424"/>
              <a:gd name="connsiteX1" fmla="*/ 431719 w 507905"/>
              <a:gd name="connsiteY1" fmla="*/ 279448 h 406424"/>
              <a:gd name="connsiteX2" fmla="*/ 431719 w 507905"/>
              <a:gd name="connsiteY2" fmla="*/ 330239 h 406424"/>
              <a:gd name="connsiteX3" fmla="*/ 380987 w 507905"/>
              <a:gd name="connsiteY3" fmla="*/ 330239 h 406424"/>
              <a:gd name="connsiteX4" fmla="*/ 304842 w 507905"/>
              <a:gd name="connsiteY4" fmla="*/ 279448 h 406424"/>
              <a:gd name="connsiteX5" fmla="*/ 355574 w 507905"/>
              <a:gd name="connsiteY5" fmla="*/ 279448 h 406424"/>
              <a:gd name="connsiteX6" fmla="*/ 355574 w 507905"/>
              <a:gd name="connsiteY6" fmla="*/ 330239 h 406424"/>
              <a:gd name="connsiteX7" fmla="*/ 304842 w 507905"/>
              <a:gd name="connsiteY7" fmla="*/ 330239 h 406424"/>
              <a:gd name="connsiteX8" fmla="*/ 50762 w 507905"/>
              <a:gd name="connsiteY8" fmla="*/ 254027 h 406424"/>
              <a:gd name="connsiteX9" fmla="*/ 50762 w 507905"/>
              <a:gd name="connsiteY9" fmla="*/ 355609 h 406424"/>
              <a:gd name="connsiteX10" fmla="*/ 457143 w 507905"/>
              <a:gd name="connsiteY10" fmla="*/ 355609 h 406424"/>
              <a:gd name="connsiteX11" fmla="*/ 457143 w 507905"/>
              <a:gd name="connsiteY11" fmla="*/ 254027 h 406424"/>
              <a:gd name="connsiteX12" fmla="*/ 119191 w 507905"/>
              <a:gd name="connsiteY12" fmla="*/ 50815 h 406424"/>
              <a:gd name="connsiteX13" fmla="*/ 62048 w 507905"/>
              <a:gd name="connsiteY13" fmla="*/ 203212 h 406424"/>
              <a:gd name="connsiteX14" fmla="*/ 450000 w 507905"/>
              <a:gd name="connsiteY14" fmla="*/ 203212 h 406424"/>
              <a:gd name="connsiteX15" fmla="*/ 411857 w 507905"/>
              <a:gd name="connsiteY15" fmla="*/ 50815 h 406424"/>
              <a:gd name="connsiteX16" fmla="*/ 101571 w 507905"/>
              <a:gd name="connsiteY16" fmla="*/ 0 h 406424"/>
              <a:gd name="connsiteX17" fmla="*/ 431715 w 507905"/>
              <a:gd name="connsiteY17" fmla="*/ 0 h 406424"/>
              <a:gd name="connsiteX18" fmla="*/ 456381 w 507905"/>
              <a:gd name="connsiteY18" fmla="*/ 19288 h 406424"/>
              <a:gd name="connsiteX19" fmla="*/ 507143 w 507905"/>
              <a:gd name="connsiteY19" fmla="*/ 222452 h 406424"/>
              <a:gd name="connsiteX20" fmla="*/ 506715 w 507905"/>
              <a:gd name="connsiteY20" fmla="*/ 222547 h 406424"/>
              <a:gd name="connsiteX21" fmla="*/ 507905 w 507905"/>
              <a:gd name="connsiteY21" fmla="*/ 228596 h 406424"/>
              <a:gd name="connsiteX22" fmla="*/ 507905 w 507905"/>
              <a:gd name="connsiteY22" fmla="*/ 380993 h 406424"/>
              <a:gd name="connsiteX23" fmla="*/ 482524 w 507905"/>
              <a:gd name="connsiteY23" fmla="*/ 406424 h 406424"/>
              <a:gd name="connsiteX24" fmla="*/ 25381 w 507905"/>
              <a:gd name="connsiteY24" fmla="*/ 406424 h 406424"/>
              <a:gd name="connsiteX25" fmla="*/ 0 w 507905"/>
              <a:gd name="connsiteY25" fmla="*/ 380993 h 406424"/>
              <a:gd name="connsiteX26" fmla="*/ 0 w 507905"/>
              <a:gd name="connsiteY26" fmla="*/ 228596 h 406424"/>
              <a:gd name="connsiteX27" fmla="*/ 1762 w 507905"/>
              <a:gd name="connsiteY27" fmla="*/ 219738 h 406424"/>
              <a:gd name="connsiteX28" fmla="*/ 1571 w 507905"/>
              <a:gd name="connsiteY28" fmla="*/ 219690 h 406424"/>
              <a:gd name="connsiteX29" fmla="*/ 77762 w 507905"/>
              <a:gd name="connsiteY29" fmla="*/ 16478 h 406424"/>
              <a:gd name="connsiteX30" fmla="*/ 101571 w 507905"/>
              <a:gd name="connsiteY30" fmla="*/ 0 h 4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7905" h="406424">
                <a:moveTo>
                  <a:pt x="380987" y="279448"/>
                </a:moveTo>
                <a:lnTo>
                  <a:pt x="431719" y="279448"/>
                </a:lnTo>
                <a:lnTo>
                  <a:pt x="431719" y="330239"/>
                </a:lnTo>
                <a:lnTo>
                  <a:pt x="380987" y="330239"/>
                </a:lnTo>
                <a:close/>
                <a:moveTo>
                  <a:pt x="304842" y="279448"/>
                </a:moveTo>
                <a:lnTo>
                  <a:pt x="355574" y="279448"/>
                </a:lnTo>
                <a:lnTo>
                  <a:pt x="355574" y="330239"/>
                </a:lnTo>
                <a:lnTo>
                  <a:pt x="304842" y="330239"/>
                </a:lnTo>
                <a:close/>
                <a:moveTo>
                  <a:pt x="50762" y="254027"/>
                </a:moveTo>
                <a:lnTo>
                  <a:pt x="50762" y="355609"/>
                </a:lnTo>
                <a:lnTo>
                  <a:pt x="457143" y="355609"/>
                </a:lnTo>
                <a:lnTo>
                  <a:pt x="457143" y="254027"/>
                </a:lnTo>
                <a:close/>
                <a:moveTo>
                  <a:pt x="119191" y="50815"/>
                </a:moveTo>
                <a:lnTo>
                  <a:pt x="62048" y="203212"/>
                </a:lnTo>
                <a:lnTo>
                  <a:pt x="450000" y="203212"/>
                </a:lnTo>
                <a:lnTo>
                  <a:pt x="411857" y="50815"/>
                </a:lnTo>
                <a:close/>
                <a:moveTo>
                  <a:pt x="101571" y="0"/>
                </a:moveTo>
                <a:lnTo>
                  <a:pt x="431715" y="0"/>
                </a:lnTo>
                <a:cubicBezTo>
                  <a:pt x="443381" y="48"/>
                  <a:pt x="453524" y="7953"/>
                  <a:pt x="456381" y="19288"/>
                </a:cubicBezTo>
                <a:lnTo>
                  <a:pt x="507143" y="222452"/>
                </a:lnTo>
                <a:lnTo>
                  <a:pt x="506715" y="222547"/>
                </a:lnTo>
                <a:cubicBezTo>
                  <a:pt x="507191" y="224595"/>
                  <a:pt x="507905" y="226500"/>
                  <a:pt x="507905" y="228596"/>
                </a:cubicBezTo>
                <a:lnTo>
                  <a:pt x="507905" y="380993"/>
                </a:lnTo>
                <a:cubicBezTo>
                  <a:pt x="507905" y="395042"/>
                  <a:pt x="496572" y="406424"/>
                  <a:pt x="482524" y="406424"/>
                </a:cubicBezTo>
                <a:lnTo>
                  <a:pt x="25381" y="406424"/>
                </a:lnTo>
                <a:cubicBezTo>
                  <a:pt x="11333" y="406424"/>
                  <a:pt x="0" y="395042"/>
                  <a:pt x="0" y="380993"/>
                </a:cubicBezTo>
                <a:lnTo>
                  <a:pt x="0" y="228596"/>
                </a:lnTo>
                <a:cubicBezTo>
                  <a:pt x="48" y="225595"/>
                  <a:pt x="619" y="222547"/>
                  <a:pt x="1762" y="219738"/>
                </a:cubicBezTo>
                <a:lnTo>
                  <a:pt x="1571" y="219690"/>
                </a:lnTo>
                <a:lnTo>
                  <a:pt x="77762" y="16478"/>
                </a:lnTo>
                <a:cubicBezTo>
                  <a:pt x="81524" y="6572"/>
                  <a:pt x="91000" y="0"/>
                  <a:pt x="1015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数据库</a:t>
            </a:r>
            <a:endParaRPr lang="en-US" sz="2000" b="1" dirty="0"/>
          </a:p>
        </p:txBody>
      </p:sp>
      <p:sp>
        <p:nvSpPr>
          <p:cNvPr id="5" name="ram_91705">
            <a:extLst>
              <a:ext uri="{FF2B5EF4-FFF2-40B4-BE49-F238E27FC236}">
                <a16:creationId xmlns:a16="http://schemas.microsoft.com/office/drawing/2014/main" id="{454277BE-9FAB-DFA7-0D6B-139945EE2423}"/>
              </a:ext>
            </a:extLst>
          </p:cNvPr>
          <p:cNvSpPr/>
          <p:nvPr/>
        </p:nvSpPr>
        <p:spPr>
          <a:xfrm>
            <a:off x="5317665" y="2955942"/>
            <a:ext cx="1292935" cy="1297457"/>
          </a:xfrm>
          <a:custGeom>
            <a:avLst/>
            <a:gdLst>
              <a:gd name="T0" fmla="*/ 3723 w 3940"/>
              <a:gd name="T1" fmla="*/ 1371 h 3960"/>
              <a:gd name="T2" fmla="*/ 3882 w 3940"/>
              <a:gd name="T3" fmla="*/ 1212 h 3960"/>
              <a:gd name="T4" fmla="*/ 3940 w 3940"/>
              <a:gd name="T5" fmla="*/ 1070 h 3960"/>
              <a:gd name="T6" fmla="*/ 3882 w 3940"/>
              <a:gd name="T7" fmla="*/ 929 h 3960"/>
              <a:gd name="T8" fmla="*/ 3032 w 3940"/>
              <a:gd name="T9" fmla="*/ 79 h 3960"/>
              <a:gd name="T10" fmla="*/ 2749 w 3940"/>
              <a:gd name="T11" fmla="*/ 79 h 3960"/>
              <a:gd name="T12" fmla="*/ 59 w 3940"/>
              <a:gd name="T13" fmla="*/ 2769 h 3960"/>
              <a:gd name="T14" fmla="*/ 0 w 3940"/>
              <a:gd name="T15" fmla="*/ 2910 h 3960"/>
              <a:gd name="T16" fmla="*/ 59 w 3940"/>
              <a:gd name="T17" fmla="*/ 3052 h 3960"/>
              <a:gd name="T18" fmla="*/ 909 w 3940"/>
              <a:gd name="T19" fmla="*/ 3902 h 3960"/>
              <a:gd name="T20" fmla="*/ 1050 w 3940"/>
              <a:gd name="T21" fmla="*/ 3960 h 3960"/>
              <a:gd name="T22" fmla="*/ 1192 w 3940"/>
              <a:gd name="T23" fmla="*/ 3902 h 3960"/>
              <a:gd name="T24" fmla="*/ 1351 w 3940"/>
              <a:gd name="T25" fmla="*/ 3743 h 3960"/>
              <a:gd name="T26" fmla="*/ 1484 w 3940"/>
              <a:gd name="T27" fmla="*/ 3876 h 3960"/>
              <a:gd name="T28" fmla="*/ 1625 w 3940"/>
              <a:gd name="T29" fmla="*/ 3935 h 3960"/>
              <a:gd name="T30" fmla="*/ 1767 w 3940"/>
              <a:gd name="T31" fmla="*/ 3876 h 3960"/>
              <a:gd name="T32" fmla="*/ 3856 w 3940"/>
              <a:gd name="T33" fmla="*/ 1787 h 3960"/>
              <a:gd name="T34" fmla="*/ 3915 w 3940"/>
              <a:gd name="T35" fmla="*/ 1646 h 3960"/>
              <a:gd name="T36" fmla="*/ 3856 w 3940"/>
              <a:gd name="T37" fmla="*/ 1504 h 3960"/>
              <a:gd name="T38" fmla="*/ 3723 w 3940"/>
              <a:gd name="T39" fmla="*/ 1371 h 3960"/>
              <a:gd name="T40" fmla="*/ 916 w 3940"/>
              <a:gd name="T41" fmla="*/ 3328 h 3960"/>
              <a:gd name="T42" fmla="*/ 491 w 3940"/>
              <a:gd name="T43" fmla="*/ 2902 h 3960"/>
              <a:gd name="T44" fmla="*/ 940 w 3940"/>
              <a:gd name="T45" fmla="*/ 2454 h 3960"/>
              <a:gd name="T46" fmla="*/ 1365 w 3940"/>
              <a:gd name="T47" fmla="*/ 2879 h 3960"/>
              <a:gd name="T48" fmla="*/ 916 w 3940"/>
              <a:gd name="T49" fmla="*/ 3328 h 3960"/>
              <a:gd name="T50" fmla="*/ 1888 w 3940"/>
              <a:gd name="T51" fmla="*/ 2356 h 3960"/>
              <a:gd name="T52" fmla="*/ 1463 w 3940"/>
              <a:gd name="T53" fmla="*/ 1931 h 3960"/>
              <a:gd name="T54" fmla="*/ 1911 w 3940"/>
              <a:gd name="T55" fmla="*/ 1483 h 3960"/>
              <a:gd name="T56" fmla="*/ 2336 w 3940"/>
              <a:gd name="T57" fmla="*/ 1908 h 3960"/>
              <a:gd name="T58" fmla="*/ 1888 w 3940"/>
              <a:gd name="T59" fmla="*/ 2356 h 3960"/>
              <a:gd name="T60" fmla="*/ 2859 w 3940"/>
              <a:gd name="T61" fmla="*/ 1385 h 3960"/>
              <a:gd name="T62" fmla="*/ 2434 w 3940"/>
              <a:gd name="T63" fmla="*/ 960 h 3960"/>
              <a:gd name="T64" fmla="*/ 2882 w 3940"/>
              <a:gd name="T65" fmla="*/ 511 h 3960"/>
              <a:gd name="T66" fmla="*/ 3308 w 3940"/>
              <a:gd name="T67" fmla="*/ 936 h 3960"/>
              <a:gd name="T68" fmla="*/ 2859 w 3940"/>
              <a:gd name="T69" fmla="*/ 1385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0" h="3960">
                <a:moveTo>
                  <a:pt x="3723" y="1371"/>
                </a:moveTo>
                <a:lnTo>
                  <a:pt x="3882" y="1212"/>
                </a:lnTo>
                <a:cubicBezTo>
                  <a:pt x="3919" y="1174"/>
                  <a:pt x="3940" y="1123"/>
                  <a:pt x="3940" y="1070"/>
                </a:cubicBezTo>
                <a:cubicBezTo>
                  <a:pt x="3940" y="1017"/>
                  <a:pt x="3919" y="966"/>
                  <a:pt x="3882" y="929"/>
                </a:cubicBezTo>
                <a:lnTo>
                  <a:pt x="3032" y="79"/>
                </a:lnTo>
                <a:cubicBezTo>
                  <a:pt x="2953" y="0"/>
                  <a:pt x="2827" y="0"/>
                  <a:pt x="2749" y="79"/>
                </a:cubicBezTo>
                <a:lnTo>
                  <a:pt x="59" y="2769"/>
                </a:lnTo>
                <a:cubicBezTo>
                  <a:pt x="21" y="2806"/>
                  <a:pt x="0" y="2857"/>
                  <a:pt x="0" y="2910"/>
                </a:cubicBezTo>
                <a:cubicBezTo>
                  <a:pt x="0" y="2963"/>
                  <a:pt x="21" y="3014"/>
                  <a:pt x="59" y="3052"/>
                </a:cubicBezTo>
                <a:lnTo>
                  <a:pt x="909" y="3902"/>
                </a:lnTo>
                <a:cubicBezTo>
                  <a:pt x="948" y="3941"/>
                  <a:pt x="999" y="3960"/>
                  <a:pt x="1050" y="3960"/>
                </a:cubicBezTo>
                <a:cubicBezTo>
                  <a:pt x="1101" y="3960"/>
                  <a:pt x="1153" y="3941"/>
                  <a:pt x="1192" y="3902"/>
                </a:cubicBezTo>
                <a:lnTo>
                  <a:pt x="1351" y="3743"/>
                </a:lnTo>
                <a:lnTo>
                  <a:pt x="1484" y="3876"/>
                </a:lnTo>
                <a:cubicBezTo>
                  <a:pt x="1523" y="3915"/>
                  <a:pt x="1574" y="3935"/>
                  <a:pt x="1625" y="3935"/>
                </a:cubicBezTo>
                <a:cubicBezTo>
                  <a:pt x="1677" y="3935"/>
                  <a:pt x="1728" y="3915"/>
                  <a:pt x="1767" y="3876"/>
                </a:cubicBezTo>
                <a:lnTo>
                  <a:pt x="3856" y="1787"/>
                </a:lnTo>
                <a:cubicBezTo>
                  <a:pt x="3894" y="1749"/>
                  <a:pt x="3915" y="1699"/>
                  <a:pt x="3915" y="1646"/>
                </a:cubicBezTo>
                <a:cubicBezTo>
                  <a:pt x="3915" y="1592"/>
                  <a:pt x="3894" y="1542"/>
                  <a:pt x="3856" y="1504"/>
                </a:cubicBezTo>
                <a:lnTo>
                  <a:pt x="3723" y="1371"/>
                </a:lnTo>
                <a:close/>
                <a:moveTo>
                  <a:pt x="916" y="3328"/>
                </a:moveTo>
                <a:lnTo>
                  <a:pt x="491" y="2902"/>
                </a:lnTo>
                <a:lnTo>
                  <a:pt x="940" y="2454"/>
                </a:lnTo>
                <a:lnTo>
                  <a:pt x="1365" y="2879"/>
                </a:lnTo>
                <a:lnTo>
                  <a:pt x="916" y="3328"/>
                </a:lnTo>
                <a:close/>
                <a:moveTo>
                  <a:pt x="1888" y="2356"/>
                </a:moveTo>
                <a:lnTo>
                  <a:pt x="1463" y="1931"/>
                </a:lnTo>
                <a:lnTo>
                  <a:pt x="1911" y="1483"/>
                </a:lnTo>
                <a:lnTo>
                  <a:pt x="2336" y="1908"/>
                </a:lnTo>
                <a:lnTo>
                  <a:pt x="1888" y="2356"/>
                </a:lnTo>
                <a:close/>
                <a:moveTo>
                  <a:pt x="2859" y="1385"/>
                </a:moveTo>
                <a:lnTo>
                  <a:pt x="2434" y="960"/>
                </a:lnTo>
                <a:lnTo>
                  <a:pt x="2882" y="511"/>
                </a:lnTo>
                <a:lnTo>
                  <a:pt x="3308" y="936"/>
                </a:lnTo>
                <a:lnTo>
                  <a:pt x="2859" y="13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内存</a:t>
            </a:r>
            <a:endParaRPr lang="en-US" sz="2000" b="1" dirty="0"/>
          </a:p>
        </p:txBody>
      </p:sp>
      <p:sp>
        <p:nvSpPr>
          <p:cNvPr id="8" name="computer-cpu_63990">
            <a:extLst>
              <a:ext uri="{FF2B5EF4-FFF2-40B4-BE49-F238E27FC236}">
                <a16:creationId xmlns:a16="http://schemas.microsoft.com/office/drawing/2014/main" id="{6C1A5793-D7F2-7394-66FA-10A74699A1AC}"/>
              </a:ext>
            </a:extLst>
          </p:cNvPr>
          <p:cNvSpPr/>
          <p:nvPr/>
        </p:nvSpPr>
        <p:spPr>
          <a:xfrm>
            <a:off x="8481890" y="2927111"/>
            <a:ext cx="1297457" cy="1295653"/>
          </a:xfrm>
          <a:custGeom>
            <a:avLst/>
            <a:gdLst>
              <a:gd name="connsiteX0" fmla="*/ 374658 w 609332"/>
              <a:gd name="connsiteY0" fmla="*/ 527406 h 608486"/>
              <a:gd name="connsiteX1" fmla="*/ 436659 w 609332"/>
              <a:gd name="connsiteY1" fmla="*/ 527406 h 608486"/>
              <a:gd name="connsiteX2" fmla="*/ 436659 w 609332"/>
              <a:gd name="connsiteY2" fmla="*/ 577469 h 608486"/>
              <a:gd name="connsiteX3" fmla="*/ 405610 w 609332"/>
              <a:gd name="connsiteY3" fmla="*/ 608486 h 608486"/>
              <a:gd name="connsiteX4" fmla="*/ 374561 w 609332"/>
              <a:gd name="connsiteY4" fmla="*/ 577469 h 608486"/>
              <a:gd name="connsiteX5" fmla="*/ 374658 w 609332"/>
              <a:gd name="connsiteY5" fmla="*/ 577469 h 608486"/>
              <a:gd name="connsiteX6" fmla="*/ 273653 w 609332"/>
              <a:gd name="connsiteY6" fmla="*/ 527406 h 608486"/>
              <a:gd name="connsiteX7" fmla="*/ 335751 w 609332"/>
              <a:gd name="connsiteY7" fmla="*/ 527406 h 608486"/>
              <a:gd name="connsiteX8" fmla="*/ 335751 w 609332"/>
              <a:gd name="connsiteY8" fmla="*/ 577469 h 608486"/>
              <a:gd name="connsiteX9" fmla="*/ 304702 w 609332"/>
              <a:gd name="connsiteY9" fmla="*/ 608486 h 608486"/>
              <a:gd name="connsiteX10" fmla="*/ 273653 w 609332"/>
              <a:gd name="connsiteY10" fmla="*/ 577469 h 608486"/>
              <a:gd name="connsiteX11" fmla="*/ 172744 w 609332"/>
              <a:gd name="connsiteY11" fmla="*/ 527406 h 608486"/>
              <a:gd name="connsiteX12" fmla="*/ 234842 w 609332"/>
              <a:gd name="connsiteY12" fmla="*/ 527406 h 608486"/>
              <a:gd name="connsiteX13" fmla="*/ 234842 w 609332"/>
              <a:gd name="connsiteY13" fmla="*/ 577469 h 608486"/>
              <a:gd name="connsiteX14" fmla="*/ 203793 w 609332"/>
              <a:gd name="connsiteY14" fmla="*/ 608486 h 608486"/>
              <a:gd name="connsiteX15" fmla="*/ 172744 w 609332"/>
              <a:gd name="connsiteY15" fmla="*/ 577469 h 608486"/>
              <a:gd name="connsiteX16" fmla="*/ 528182 w 609332"/>
              <a:gd name="connsiteY16" fmla="*/ 374068 h 608486"/>
              <a:gd name="connsiteX17" fmla="*/ 578288 w 609332"/>
              <a:gd name="connsiteY17" fmla="*/ 374068 h 608486"/>
              <a:gd name="connsiteX18" fmla="*/ 609332 w 609332"/>
              <a:gd name="connsiteY18" fmla="*/ 405022 h 608486"/>
              <a:gd name="connsiteX19" fmla="*/ 578288 w 609332"/>
              <a:gd name="connsiteY19" fmla="*/ 436024 h 608486"/>
              <a:gd name="connsiteX20" fmla="*/ 528182 w 609332"/>
              <a:gd name="connsiteY20" fmla="*/ 436024 h 608486"/>
              <a:gd name="connsiteX21" fmla="*/ 31044 w 609332"/>
              <a:gd name="connsiteY21" fmla="*/ 374068 h 608486"/>
              <a:gd name="connsiteX22" fmla="*/ 81150 w 609332"/>
              <a:gd name="connsiteY22" fmla="*/ 374068 h 608486"/>
              <a:gd name="connsiteX23" fmla="*/ 81150 w 609332"/>
              <a:gd name="connsiteY23" fmla="*/ 436024 h 608486"/>
              <a:gd name="connsiteX24" fmla="*/ 31044 w 609332"/>
              <a:gd name="connsiteY24" fmla="*/ 436024 h 608486"/>
              <a:gd name="connsiteX25" fmla="*/ 0 w 609332"/>
              <a:gd name="connsiteY25" fmla="*/ 405022 h 608486"/>
              <a:gd name="connsiteX26" fmla="*/ 31044 w 609332"/>
              <a:gd name="connsiteY26" fmla="*/ 374068 h 608486"/>
              <a:gd name="connsiteX27" fmla="*/ 528182 w 609332"/>
              <a:gd name="connsiteY27" fmla="*/ 273229 h 608486"/>
              <a:gd name="connsiteX28" fmla="*/ 578288 w 609332"/>
              <a:gd name="connsiteY28" fmla="*/ 273229 h 608486"/>
              <a:gd name="connsiteX29" fmla="*/ 609332 w 609332"/>
              <a:gd name="connsiteY29" fmla="*/ 304243 h 608486"/>
              <a:gd name="connsiteX30" fmla="*/ 578288 w 609332"/>
              <a:gd name="connsiteY30" fmla="*/ 335256 h 608486"/>
              <a:gd name="connsiteX31" fmla="*/ 528182 w 609332"/>
              <a:gd name="connsiteY31" fmla="*/ 335256 h 608486"/>
              <a:gd name="connsiteX32" fmla="*/ 31044 w 609332"/>
              <a:gd name="connsiteY32" fmla="*/ 273229 h 608486"/>
              <a:gd name="connsiteX33" fmla="*/ 81150 w 609332"/>
              <a:gd name="connsiteY33" fmla="*/ 273229 h 608486"/>
              <a:gd name="connsiteX34" fmla="*/ 81150 w 609332"/>
              <a:gd name="connsiteY34" fmla="*/ 335256 h 608486"/>
              <a:gd name="connsiteX35" fmla="*/ 31044 w 609332"/>
              <a:gd name="connsiteY35" fmla="*/ 335256 h 608486"/>
              <a:gd name="connsiteX36" fmla="*/ 0 w 609332"/>
              <a:gd name="connsiteY36" fmla="*/ 304243 h 608486"/>
              <a:gd name="connsiteX37" fmla="*/ 31044 w 609332"/>
              <a:gd name="connsiteY37" fmla="*/ 273229 h 608486"/>
              <a:gd name="connsiteX38" fmla="*/ 528182 w 609332"/>
              <a:gd name="connsiteY38" fmla="*/ 172462 h 608486"/>
              <a:gd name="connsiteX39" fmla="*/ 578288 w 609332"/>
              <a:gd name="connsiteY39" fmla="*/ 172462 h 608486"/>
              <a:gd name="connsiteX40" fmla="*/ 609332 w 609332"/>
              <a:gd name="connsiteY40" fmla="*/ 203416 h 608486"/>
              <a:gd name="connsiteX41" fmla="*/ 578288 w 609332"/>
              <a:gd name="connsiteY41" fmla="*/ 234418 h 608486"/>
              <a:gd name="connsiteX42" fmla="*/ 528182 w 609332"/>
              <a:gd name="connsiteY42" fmla="*/ 234418 h 608486"/>
              <a:gd name="connsiteX43" fmla="*/ 31044 w 609332"/>
              <a:gd name="connsiteY43" fmla="*/ 172462 h 608486"/>
              <a:gd name="connsiteX44" fmla="*/ 81150 w 609332"/>
              <a:gd name="connsiteY44" fmla="*/ 172462 h 608486"/>
              <a:gd name="connsiteX45" fmla="*/ 81150 w 609332"/>
              <a:gd name="connsiteY45" fmla="*/ 234489 h 608486"/>
              <a:gd name="connsiteX46" fmla="*/ 31044 w 609332"/>
              <a:gd name="connsiteY46" fmla="*/ 234489 h 608486"/>
              <a:gd name="connsiteX47" fmla="*/ 0 w 609332"/>
              <a:gd name="connsiteY47" fmla="*/ 203476 h 608486"/>
              <a:gd name="connsiteX48" fmla="*/ 31044 w 609332"/>
              <a:gd name="connsiteY48" fmla="*/ 172462 h 608486"/>
              <a:gd name="connsiteX49" fmla="*/ 143358 w 609332"/>
              <a:gd name="connsiteY49" fmla="*/ 110858 h 608486"/>
              <a:gd name="connsiteX50" fmla="*/ 465973 w 609332"/>
              <a:gd name="connsiteY50" fmla="*/ 110858 h 608486"/>
              <a:gd name="connsiteX51" fmla="*/ 498332 w 609332"/>
              <a:gd name="connsiteY51" fmla="*/ 143170 h 608486"/>
              <a:gd name="connsiteX52" fmla="*/ 498332 w 609332"/>
              <a:gd name="connsiteY52" fmla="*/ 465316 h 608486"/>
              <a:gd name="connsiteX53" fmla="*/ 465973 w 609332"/>
              <a:gd name="connsiteY53" fmla="*/ 497627 h 608486"/>
              <a:gd name="connsiteX54" fmla="*/ 143358 w 609332"/>
              <a:gd name="connsiteY54" fmla="*/ 497627 h 608486"/>
              <a:gd name="connsiteX55" fmla="*/ 110999 w 609332"/>
              <a:gd name="connsiteY55" fmla="*/ 465316 h 608486"/>
              <a:gd name="connsiteX56" fmla="*/ 110999 w 609332"/>
              <a:gd name="connsiteY56" fmla="*/ 143170 h 608486"/>
              <a:gd name="connsiteX57" fmla="*/ 143358 w 609332"/>
              <a:gd name="connsiteY57" fmla="*/ 110858 h 608486"/>
              <a:gd name="connsiteX58" fmla="*/ 405586 w 609332"/>
              <a:gd name="connsiteY58" fmla="*/ 0 h 608486"/>
              <a:gd name="connsiteX59" fmla="*/ 436659 w 609332"/>
              <a:gd name="connsiteY59" fmla="*/ 31017 h 608486"/>
              <a:gd name="connsiteX60" fmla="*/ 436659 w 609332"/>
              <a:gd name="connsiteY60" fmla="*/ 81080 h 608486"/>
              <a:gd name="connsiteX61" fmla="*/ 374561 w 609332"/>
              <a:gd name="connsiteY61" fmla="*/ 81080 h 608486"/>
              <a:gd name="connsiteX62" fmla="*/ 374561 w 609332"/>
              <a:gd name="connsiteY62" fmla="*/ 31017 h 608486"/>
              <a:gd name="connsiteX63" fmla="*/ 405586 w 609332"/>
              <a:gd name="connsiteY63" fmla="*/ 0 h 608486"/>
              <a:gd name="connsiteX64" fmla="*/ 304702 w 609332"/>
              <a:gd name="connsiteY64" fmla="*/ 0 h 608486"/>
              <a:gd name="connsiteX65" fmla="*/ 335751 w 609332"/>
              <a:gd name="connsiteY65" fmla="*/ 31017 h 608486"/>
              <a:gd name="connsiteX66" fmla="*/ 335751 w 609332"/>
              <a:gd name="connsiteY66" fmla="*/ 81080 h 608486"/>
              <a:gd name="connsiteX67" fmla="*/ 273653 w 609332"/>
              <a:gd name="connsiteY67" fmla="*/ 81080 h 608486"/>
              <a:gd name="connsiteX68" fmla="*/ 273653 w 609332"/>
              <a:gd name="connsiteY68" fmla="*/ 31017 h 608486"/>
              <a:gd name="connsiteX69" fmla="*/ 304702 w 609332"/>
              <a:gd name="connsiteY69" fmla="*/ 0 h 608486"/>
              <a:gd name="connsiteX70" fmla="*/ 203733 w 609332"/>
              <a:gd name="connsiteY70" fmla="*/ 0 h 608486"/>
              <a:gd name="connsiteX71" fmla="*/ 234771 w 609332"/>
              <a:gd name="connsiteY71" fmla="*/ 31017 h 608486"/>
              <a:gd name="connsiteX72" fmla="*/ 234771 w 609332"/>
              <a:gd name="connsiteY72" fmla="*/ 81080 h 608486"/>
              <a:gd name="connsiteX73" fmla="*/ 172744 w 609332"/>
              <a:gd name="connsiteY73" fmla="*/ 81080 h 608486"/>
              <a:gd name="connsiteX74" fmla="*/ 172744 w 609332"/>
              <a:gd name="connsiteY74" fmla="*/ 31017 h 608486"/>
              <a:gd name="connsiteX75" fmla="*/ 203733 w 609332"/>
              <a:gd name="connsiteY75" fmla="*/ 0 h 60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9332" h="608486">
                <a:moveTo>
                  <a:pt x="374658" y="527406"/>
                </a:moveTo>
                <a:lnTo>
                  <a:pt x="436659" y="527406"/>
                </a:lnTo>
                <a:lnTo>
                  <a:pt x="436659" y="577469"/>
                </a:lnTo>
                <a:cubicBezTo>
                  <a:pt x="436659" y="594577"/>
                  <a:pt x="422784" y="608486"/>
                  <a:pt x="405610" y="608486"/>
                </a:cubicBezTo>
                <a:cubicBezTo>
                  <a:pt x="388485" y="608486"/>
                  <a:pt x="374561" y="594577"/>
                  <a:pt x="374561" y="577469"/>
                </a:cubicBezTo>
                <a:lnTo>
                  <a:pt x="374658" y="577469"/>
                </a:lnTo>
                <a:close/>
                <a:moveTo>
                  <a:pt x="273653" y="527406"/>
                </a:moveTo>
                <a:lnTo>
                  <a:pt x="335751" y="527406"/>
                </a:lnTo>
                <a:lnTo>
                  <a:pt x="335751" y="577469"/>
                </a:lnTo>
                <a:cubicBezTo>
                  <a:pt x="335751" y="594577"/>
                  <a:pt x="321827" y="608486"/>
                  <a:pt x="304702" y="608486"/>
                </a:cubicBezTo>
                <a:cubicBezTo>
                  <a:pt x="287577" y="608486"/>
                  <a:pt x="273653" y="594577"/>
                  <a:pt x="273653" y="577469"/>
                </a:cubicBezTo>
                <a:close/>
                <a:moveTo>
                  <a:pt x="172744" y="527406"/>
                </a:moveTo>
                <a:lnTo>
                  <a:pt x="234842" y="527406"/>
                </a:lnTo>
                <a:lnTo>
                  <a:pt x="234842" y="577469"/>
                </a:lnTo>
                <a:cubicBezTo>
                  <a:pt x="234842" y="594577"/>
                  <a:pt x="220919" y="608486"/>
                  <a:pt x="203793" y="608486"/>
                </a:cubicBezTo>
                <a:cubicBezTo>
                  <a:pt x="186668" y="608486"/>
                  <a:pt x="172744" y="594577"/>
                  <a:pt x="172744" y="577469"/>
                </a:cubicBezTo>
                <a:close/>
                <a:moveTo>
                  <a:pt x="528182" y="374068"/>
                </a:moveTo>
                <a:lnTo>
                  <a:pt x="578288" y="374068"/>
                </a:lnTo>
                <a:cubicBezTo>
                  <a:pt x="595411" y="374068"/>
                  <a:pt x="609332" y="387922"/>
                  <a:pt x="609332" y="405022"/>
                </a:cubicBezTo>
                <a:cubicBezTo>
                  <a:pt x="609332" y="422122"/>
                  <a:pt x="595411" y="436024"/>
                  <a:pt x="578288" y="436024"/>
                </a:cubicBezTo>
                <a:lnTo>
                  <a:pt x="528182" y="436024"/>
                </a:lnTo>
                <a:close/>
                <a:moveTo>
                  <a:pt x="31044" y="374068"/>
                </a:moveTo>
                <a:lnTo>
                  <a:pt x="81150" y="374068"/>
                </a:lnTo>
                <a:lnTo>
                  <a:pt x="81150" y="436024"/>
                </a:lnTo>
                <a:lnTo>
                  <a:pt x="31044" y="436024"/>
                </a:lnTo>
                <a:cubicBezTo>
                  <a:pt x="13921" y="436024"/>
                  <a:pt x="0" y="422122"/>
                  <a:pt x="0" y="405022"/>
                </a:cubicBezTo>
                <a:cubicBezTo>
                  <a:pt x="0" y="387922"/>
                  <a:pt x="13921" y="374068"/>
                  <a:pt x="31044" y="374068"/>
                </a:cubicBezTo>
                <a:close/>
                <a:moveTo>
                  <a:pt x="528182" y="273229"/>
                </a:moveTo>
                <a:lnTo>
                  <a:pt x="578288" y="273229"/>
                </a:lnTo>
                <a:cubicBezTo>
                  <a:pt x="595411" y="273229"/>
                  <a:pt x="609332" y="287137"/>
                  <a:pt x="609332" y="304243"/>
                </a:cubicBezTo>
                <a:cubicBezTo>
                  <a:pt x="609332" y="321349"/>
                  <a:pt x="595411" y="335256"/>
                  <a:pt x="578288" y="335256"/>
                </a:cubicBezTo>
                <a:lnTo>
                  <a:pt x="528182" y="335256"/>
                </a:lnTo>
                <a:close/>
                <a:moveTo>
                  <a:pt x="31044" y="273229"/>
                </a:moveTo>
                <a:lnTo>
                  <a:pt x="81150" y="273229"/>
                </a:lnTo>
                <a:lnTo>
                  <a:pt x="81150" y="335256"/>
                </a:lnTo>
                <a:lnTo>
                  <a:pt x="31044" y="335256"/>
                </a:lnTo>
                <a:cubicBezTo>
                  <a:pt x="13921" y="335256"/>
                  <a:pt x="0" y="321349"/>
                  <a:pt x="0" y="304243"/>
                </a:cubicBezTo>
                <a:cubicBezTo>
                  <a:pt x="0" y="287137"/>
                  <a:pt x="13921" y="273229"/>
                  <a:pt x="31044" y="273229"/>
                </a:cubicBezTo>
                <a:close/>
                <a:moveTo>
                  <a:pt x="528182" y="172462"/>
                </a:moveTo>
                <a:lnTo>
                  <a:pt x="578288" y="172462"/>
                </a:lnTo>
                <a:cubicBezTo>
                  <a:pt x="595411" y="172462"/>
                  <a:pt x="609332" y="186268"/>
                  <a:pt x="609332" y="203416"/>
                </a:cubicBezTo>
                <a:cubicBezTo>
                  <a:pt x="609332" y="220516"/>
                  <a:pt x="595411" y="234418"/>
                  <a:pt x="578288" y="234418"/>
                </a:cubicBezTo>
                <a:lnTo>
                  <a:pt x="528182" y="234418"/>
                </a:lnTo>
                <a:close/>
                <a:moveTo>
                  <a:pt x="31044" y="172462"/>
                </a:moveTo>
                <a:lnTo>
                  <a:pt x="81150" y="172462"/>
                </a:lnTo>
                <a:lnTo>
                  <a:pt x="81150" y="234489"/>
                </a:lnTo>
                <a:lnTo>
                  <a:pt x="31044" y="234489"/>
                </a:lnTo>
                <a:cubicBezTo>
                  <a:pt x="13921" y="234489"/>
                  <a:pt x="0" y="220582"/>
                  <a:pt x="0" y="203476"/>
                </a:cubicBezTo>
                <a:cubicBezTo>
                  <a:pt x="0" y="186370"/>
                  <a:pt x="13921" y="172462"/>
                  <a:pt x="31044" y="172462"/>
                </a:cubicBezTo>
                <a:close/>
                <a:moveTo>
                  <a:pt x="143358" y="110858"/>
                </a:moveTo>
                <a:lnTo>
                  <a:pt x="465973" y="110858"/>
                </a:lnTo>
                <a:cubicBezTo>
                  <a:pt x="483826" y="110858"/>
                  <a:pt x="498332" y="125343"/>
                  <a:pt x="498332" y="143170"/>
                </a:cubicBezTo>
                <a:lnTo>
                  <a:pt x="498332" y="465316"/>
                </a:lnTo>
                <a:cubicBezTo>
                  <a:pt x="498332" y="483143"/>
                  <a:pt x="483826" y="497627"/>
                  <a:pt x="465973" y="497627"/>
                </a:cubicBezTo>
                <a:lnTo>
                  <a:pt x="143358" y="497627"/>
                </a:lnTo>
                <a:cubicBezTo>
                  <a:pt x="125505" y="497627"/>
                  <a:pt x="110999" y="483143"/>
                  <a:pt x="110999" y="465316"/>
                </a:cubicBezTo>
                <a:lnTo>
                  <a:pt x="110999" y="143170"/>
                </a:lnTo>
                <a:cubicBezTo>
                  <a:pt x="110999" y="125343"/>
                  <a:pt x="125505" y="110858"/>
                  <a:pt x="143358" y="110858"/>
                </a:cubicBezTo>
                <a:close/>
                <a:moveTo>
                  <a:pt x="405586" y="0"/>
                </a:moveTo>
                <a:cubicBezTo>
                  <a:pt x="422725" y="0"/>
                  <a:pt x="436659" y="13909"/>
                  <a:pt x="436659" y="31017"/>
                </a:cubicBezTo>
                <a:lnTo>
                  <a:pt x="436659" y="81080"/>
                </a:lnTo>
                <a:lnTo>
                  <a:pt x="374561" y="81080"/>
                </a:lnTo>
                <a:lnTo>
                  <a:pt x="374561" y="31017"/>
                </a:lnTo>
                <a:cubicBezTo>
                  <a:pt x="374561" y="13909"/>
                  <a:pt x="388447" y="0"/>
                  <a:pt x="405586" y="0"/>
                </a:cubicBezTo>
                <a:close/>
                <a:moveTo>
                  <a:pt x="304702" y="0"/>
                </a:moveTo>
                <a:cubicBezTo>
                  <a:pt x="321827" y="0"/>
                  <a:pt x="335751" y="13909"/>
                  <a:pt x="335751" y="31017"/>
                </a:cubicBezTo>
                <a:lnTo>
                  <a:pt x="335751" y="81080"/>
                </a:lnTo>
                <a:lnTo>
                  <a:pt x="273653" y="81080"/>
                </a:lnTo>
                <a:lnTo>
                  <a:pt x="273653" y="31017"/>
                </a:lnTo>
                <a:cubicBezTo>
                  <a:pt x="273653" y="13909"/>
                  <a:pt x="287577" y="0"/>
                  <a:pt x="304702" y="0"/>
                </a:cubicBezTo>
                <a:close/>
                <a:moveTo>
                  <a:pt x="203733" y="0"/>
                </a:moveTo>
                <a:cubicBezTo>
                  <a:pt x="220853" y="0"/>
                  <a:pt x="234771" y="13909"/>
                  <a:pt x="234771" y="31017"/>
                </a:cubicBezTo>
                <a:lnTo>
                  <a:pt x="234771" y="81080"/>
                </a:lnTo>
                <a:lnTo>
                  <a:pt x="172744" y="81080"/>
                </a:lnTo>
                <a:lnTo>
                  <a:pt x="172744" y="31017"/>
                </a:lnTo>
                <a:cubicBezTo>
                  <a:pt x="172744" y="13909"/>
                  <a:pt x="186566" y="0"/>
                  <a:pt x="2037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CPU</a:t>
            </a:r>
          </a:p>
        </p:txBody>
      </p:sp>
      <p:sp>
        <p:nvSpPr>
          <p:cNvPr id="10" name="iconfont-11656-5543833">
            <a:extLst>
              <a:ext uri="{FF2B5EF4-FFF2-40B4-BE49-F238E27FC236}">
                <a16:creationId xmlns:a16="http://schemas.microsoft.com/office/drawing/2014/main" id="{799DF4A1-1E6D-5360-981F-85487795CFF4}"/>
              </a:ext>
            </a:extLst>
          </p:cNvPr>
          <p:cNvSpPr/>
          <p:nvPr/>
        </p:nvSpPr>
        <p:spPr>
          <a:xfrm>
            <a:off x="5317665" y="5622663"/>
            <a:ext cx="1297457" cy="1235337"/>
          </a:xfrm>
          <a:custGeom>
            <a:avLst/>
            <a:gdLst>
              <a:gd name="T0" fmla="*/ 6993 w 13445"/>
              <a:gd name="T1" fmla="*/ 7866 h 12800"/>
              <a:gd name="T2" fmla="*/ 7450 w 13445"/>
              <a:gd name="T3" fmla="*/ 9891 h 12800"/>
              <a:gd name="T4" fmla="*/ 10342 w 13445"/>
              <a:gd name="T5" fmla="*/ 11634 h 12800"/>
              <a:gd name="T6" fmla="*/ 10473 w 13445"/>
              <a:gd name="T7" fmla="*/ 12800 h 12800"/>
              <a:gd name="T8" fmla="*/ 0 w 13445"/>
              <a:gd name="T9" fmla="*/ 12800 h 12800"/>
              <a:gd name="T10" fmla="*/ 5236 w 13445"/>
              <a:gd name="T11" fmla="*/ 7564 h 12800"/>
              <a:gd name="T12" fmla="*/ 6993 w 13445"/>
              <a:gd name="T13" fmla="*/ 7866 h 12800"/>
              <a:gd name="T14" fmla="*/ 5236 w 13445"/>
              <a:gd name="T15" fmla="*/ 6982 h 12800"/>
              <a:gd name="T16" fmla="*/ 1745 w 13445"/>
              <a:gd name="T17" fmla="*/ 3491 h 12800"/>
              <a:gd name="T18" fmla="*/ 5236 w 13445"/>
              <a:gd name="T19" fmla="*/ 0 h 12800"/>
              <a:gd name="T20" fmla="*/ 8727 w 13445"/>
              <a:gd name="T21" fmla="*/ 3491 h 12800"/>
              <a:gd name="T22" fmla="*/ 5236 w 13445"/>
              <a:gd name="T23" fmla="*/ 6982 h 12800"/>
              <a:gd name="T24" fmla="*/ 11782 w 13445"/>
              <a:gd name="T25" fmla="*/ 10413 h 12800"/>
              <a:gd name="T26" fmla="*/ 8190 w 13445"/>
              <a:gd name="T27" fmla="*/ 9463 h 12800"/>
              <a:gd name="T28" fmla="*/ 9164 w 13445"/>
              <a:gd name="T29" fmla="*/ 5878 h 12800"/>
              <a:gd name="T30" fmla="*/ 12725 w 13445"/>
              <a:gd name="T31" fmla="*/ 6845 h 12800"/>
              <a:gd name="T32" fmla="*/ 11782 w 13445"/>
              <a:gd name="T33" fmla="*/ 10413 h 12800"/>
              <a:gd name="T34" fmla="*/ 12073 w 13445"/>
              <a:gd name="T35" fmla="*/ 10782 h 12800"/>
              <a:gd name="T36" fmla="*/ 12669 w 13445"/>
              <a:gd name="T37" fmla="*/ 10942 h 12800"/>
              <a:gd name="T38" fmla="*/ 13251 w 13445"/>
              <a:gd name="T39" fmla="*/ 11949 h 12800"/>
              <a:gd name="T40" fmla="*/ 13089 w 13445"/>
              <a:gd name="T41" fmla="*/ 12543 h 12800"/>
              <a:gd name="T42" fmla="*/ 12495 w 13445"/>
              <a:gd name="T43" fmla="*/ 12385 h 12800"/>
              <a:gd name="T44" fmla="*/ 11913 w 13445"/>
              <a:gd name="T45" fmla="*/ 11378 h 12800"/>
              <a:gd name="T46" fmla="*/ 12073 w 13445"/>
              <a:gd name="T47" fmla="*/ 10782 h 12800"/>
              <a:gd name="T48" fmla="*/ 10473 w 13445"/>
              <a:gd name="T49" fmla="*/ 9891 h 12800"/>
              <a:gd name="T50" fmla="*/ 12218 w 13445"/>
              <a:gd name="T51" fmla="*/ 8145 h 12800"/>
              <a:gd name="T52" fmla="*/ 10473 w 13445"/>
              <a:gd name="T53" fmla="*/ 6400 h 12800"/>
              <a:gd name="T54" fmla="*/ 8727 w 13445"/>
              <a:gd name="T55" fmla="*/ 8145 h 12800"/>
              <a:gd name="T56" fmla="*/ 10473 w 13445"/>
              <a:gd name="T57" fmla="*/ 98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45" h="12800">
                <a:moveTo>
                  <a:pt x="6993" y="7866"/>
                </a:moveTo>
                <a:cubicBezTo>
                  <a:pt x="6937" y="8548"/>
                  <a:pt x="7081" y="9253"/>
                  <a:pt x="7450" y="9891"/>
                </a:cubicBezTo>
                <a:cubicBezTo>
                  <a:pt x="8050" y="10931"/>
                  <a:pt x="9142" y="11590"/>
                  <a:pt x="10342" y="11634"/>
                </a:cubicBezTo>
                <a:cubicBezTo>
                  <a:pt x="10428" y="12009"/>
                  <a:pt x="10473" y="12399"/>
                  <a:pt x="10473" y="12800"/>
                </a:cubicBezTo>
                <a:lnTo>
                  <a:pt x="0" y="12800"/>
                </a:lnTo>
                <a:cubicBezTo>
                  <a:pt x="0" y="9908"/>
                  <a:pt x="2344" y="7564"/>
                  <a:pt x="5236" y="7564"/>
                </a:cubicBezTo>
                <a:cubicBezTo>
                  <a:pt x="5853" y="7564"/>
                  <a:pt x="6444" y="7670"/>
                  <a:pt x="6993" y="7866"/>
                </a:cubicBezTo>
                <a:close/>
                <a:moveTo>
                  <a:pt x="5236" y="6982"/>
                </a:moveTo>
                <a:cubicBezTo>
                  <a:pt x="3309" y="6982"/>
                  <a:pt x="1745" y="5419"/>
                  <a:pt x="1745" y="3491"/>
                </a:cubicBezTo>
                <a:cubicBezTo>
                  <a:pt x="1745" y="1563"/>
                  <a:pt x="3309" y="0"/>
                  <a:pt x="5236" y="0"/>
                </a:cubicBezTo>
                <a:cubicBezTo>
                  <a:pt x="7164" y="0"/>
                  <a:pt x="8727" y="1563"/>
                  <a:pt x="8727" y="3491"/>
                </a:cubicBezTo>
                <a:cubicBezTo>
                  <a:pt x="8727" y="5419"/>
                  <a:pt x="7164" y="6982"/>
                  <a:pt x="5236" y="6982"/>
                </a:cubicBezTo>
                <a:close/>
                <a:moveTo>
                  <a:pt x="11782" y="10413"/>
                </a:moveTo>
                <a:cubicBezTo>
                  <a:pt x="10529" y="11148"/>
                  <a:pt x="8917" y="10721"/>
                  <a:pt x="8190" y="9463"/>
                </a:cubicBezTo>
                <a:cubicBezTo>
                  <a:pt x="7464" y="8205"/>
                  <a:pt x="7901" y="6596"/>
                  <a:pt x="9164" y="5878"/>
                </a:cubicBezTo>
                <a:cubicBezTo>
                  <a:pt x="10415" y="5167"/>
                  <a:pt x="12005" y="5599"/>
                  <a:pt x="12725" y="6845"/>
                </a:cubicBezTo>
                <a:cubicBezTo>
                  <a:pt x="13445" y="8091"/>
                  <a:pt x="13023" y="9685"/>
                  <a:pt x="11782" y="10413"/>
                </a:cubicBezTo>
                <a:close/>
                <a:moveTo>
                  <a:pt x="12073" y="10782"/>
                </a:moveTo>
                <a:cubicBezTo>
                  <a:pt x="12282" y="10661"/>
                  <a:pt x="12548" y="10733"/>
                  <a:pt x="12669" y="10942"/>
                </a:cubicBezTo>
                <a:lnTo>
                  <a:pt x="13251" y="11949"/>
                </a:lnTo>
                <a:cubicBezTo>
                  <a:pt x="13369" y="12158"/>
                  <a:pt x="13297" y="12423"/>
                  <a:pt x="13089" y="12543"/>
                </a:cubicBezTo>
                <a:cubicBezTo>
                  <a:pt x="12882" y="12663"/>
                  <a:pt x="12616" y="12592"/>
                  <a:pt x="12495" y="12385"/>
                </a:cubicBezTo>
                <a:lnTo>
                  <a:pt x="11913" y="11378"/>
                </a:lnTo>
                <a:cubicBezTo>
                  <a:pt x="11793" y="11169"/>
                  <a:pt x="11864" y="10902"/>
                  <a:pt x="12073" y="10782"/>
                </a:cubicBezTo>
                <a:close/>
                <a:moveTo>
                  <a:pt x="10473" y="9891"/>
                </a:moveTo>
                <a:cubicBezTo>
                  <a:pt x="11437" y="9891"/>
                  <a:pt x="12218" y="9110"/>
                  <a:pt x="12218" y="8145"/>
                </a:cubicBezTo>
                <a:cubicBezTo>
                  <a:pt x="12218" y="7181"/>
                  <a:pt x="11437" y="6400"/>
                  <a:pt x="10473" y="6400"/>
                </a:cubicBezTo>
                <a:cubicBezTo>
                  <a:pt x="9509" y="6400"/>
                  <a:pt x="8727" y="7182"/>
                  <a:pt x="8727" y="8145"/>
                </a:cubicBezTo>
                <a:cubicBezTo>
                  <a:pt x="8727" y="9109"/>
                  <a:pt x="9509" y="9891"/>
                  <a:pt x="10473" y="989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客户端</a:t>
            </a:r>
            <a:endParaRPr lang="en-US" sz="2000" b="1" dirty="0"/>
          </a:p>
        </p:txBody>
      </p:sp>
      <p:sp>
        <p:nvSpPr>
          <p:cNvPr id="20" name="iconfont-10517-5127351">
            <a:extLst>
              <a:ext uri="{FF2B5EF4-FFF2-40B4-BE49-F238E27FC236}">
                <a16:creationId xmlns:a16="http://schemas.microsoft.com/office/drawing/2014/main" id="{DA69D2DA-3569-1259-6049-12D2A13E343F}"/>
              </a:ext>
            </a:extLst>
          </p:cNvPr>
          <p:cNvSpPr/>
          <p:nvPr/>
        </p:nvSpPr>
        <p:spPr>
          <a:xfrm>
            <a:off x="5317665" y="509590"/>
            <a:ext cx="1297457" cy="1038220"/>
          </a:xfrm>
          <a:custGeom>
            <a:avLst/>
            <a:gdLst>
              <a:gd name="connsiteX0" fmla="*/ 380987 w 507905"/>
              <a:gd name="connsiteY0" fmla="*/ 279448 h 406424"/>
              <a:gd name="connsiteX1" fmla="*/ 431719 w 507905"/>
              <a:gd name="connsiteY1" fmla="*/ 279448 h 406424"/>
              <a:gd name="connsiteX2" fmla="*/ 431719 w 507905"/>
              <a:gd name="connsiteY2" fmla="*/ 330239 h 406424"/>
              <a:gd name="connsiteX3" fmla="*/ 380987 w 507905"/>
              <a:gd name="connsiteY3" fmla="*/ 330239 h 406424"/>
              <a:gd name="connsiteX4" fmla="*/ 304842 w 507905"/>
              <a:gd name="connsiteY4" fmla="*/ 279448 h 406424"/>
              <a:gd name="connsiteX5" fmla="*/ 355574 w 507905"/>
              <a:gd name="connsiteY5" fmla="*/ 279448 h 406424"/>
              <a:gd name="connsiteX6" fmla="*/ 355574 w 507905"/>
              <a:gd name="connsiteY6" fmla="*/ 330239 h 406424"/>
              <a:gd name="connsiteX7" fmla="*/ 304842 w 507905"/>
              <a:gd name="connsiteY7" fmla="*/ 330239 h 406424"/>
              <a:gd name="connsiteX8" fmla="*/ 50762 w 507905"/>
              <a:gd name="connsiteY8" fmla="*/ 254027 h 406424"/>
              <a:gd name="connsiteX9" fmla="*/ 50762 w 507905"/>
              <a:gd name="connsiteY9" fmla="*/ 355609 h 406424"/>
              <a:gd name="connsiteX10" fmla="*/ 457143 w 507905"/>
              <a:gd name="connsiteY10" fmla="*/ 355609 h 406424"/>
              <a:gd name="connsiteX11" fmla="*/ 457143 w 507905"/>
              <a:gd name="connsiteY11" fmla="*/ 254027 h 406424"/>
              <a:gd name="connsiteX12" fmla="*/ 119191 w 507905"/>
              <a:gd name="connsiteY12" fmla="*/ 50815 h 406424"/>
              <a:gd name="connsiteX13" fmla="*/ 62048 w 507905"/>
              <a:gd name="connsiteY13" fmla="*/ 203212 h 406424"/>
              <a:gd name="connsiteX14" fmla="*/ 450000 w 507905"/>
              <a:gd name="connsiteY14" fmla="*/ 203212 h 406424"/>
              <a:gd name="connsiteX15" fmla="*/ 411857 w 507905"/>
              <a:gd name="connsiteY15" fmla="*/ 50815 h 406424"/>
              <a:gd name="connsiteX16" fmla="*/ 101571 w 507905"/>
              <a:gd name="connsiteY16" fmla="*/ 0 h 406424"/>
              <a:gd name="connsiteX17" fmla="*/ 431715 w 507905"/>
              <a:gd name="connsiteY17" fmla="*/ 0 h 406424"/>
              <a:gd name="connsiteX18" fmla="*/ 456381 w 507905"/>
              <a:gd name="connsiteY18" fmla="*/ 19288 h 406424"/>
              <a:gd name="connsiteX19" fmla="*/ 507143 w 507905"/>
              <a:gd name="connsiteY19" fmla="*/ 222452 h 406424"/>
              <a:gd name="connsiteX20" fmla="*/ 506715 w 507905"/>
              <a:gd name="connsiteY20" fmla="*/ 222547 h 406424"/>
              <a:gd name="connsiteX21" fmla="*/ 507905 w 507905"/>
              <a:gd name="connsiteY21" fmla="*/ 228596 h 406424"/>
              <a:gd name="connsiteX22" fmla="*/ 507905 w 507905"/>
              <a:gd name="connsiteY22" fmla="*/ 380993 h 406424"/>
              <a:gd name="connsiteX23" fmla="*/ 482524 w 507905"/>
              <a:gd name="connsiteY23" fmla="*/ 406424 h 406424"/>
              <a:gd name="connsiteX24" fmla="*/ 25381 w 507905"/>
              <a:gd name="connsiteY24" fmla="*/ 406424 h 406424"/>
              <a:gd name="connsiteX25" fmla="*/ 0 w 507905"/>
              <a:gd name="connsiteY25" fmla="*/ 380993 h 406424"/>
              <a:gd name="connsiteX26" fmla="*/ 0 w 507905"/>
              <a:gd name="connsiteY26" fmla="*/ 228596 h 406424"/>
              <a:gd name="connsiteX27" fmla="*/ 1762 w 507905"/>
              <a:gd name="connsiteY27" fmla="*/ 219738 h 406424"/>
              <a:gd name="connsiteX28" fmla="*/ 1571 w 507905"/>
              <a:gd name="connsiteY28" fmla="*/ 219690 h 406424"/>
              <a:gd name="connsiteX29" fmla="*/ 77762 w 507905"/>
              <a:gd name="connsiteY29" fmla="*/ 16478 h 406424"/>
              <a:gd name="connsiteX30" fmla="*/ 101571 w 507905"/>
              <a:gd name="connsiteY30" fmla="*/ 0 h 4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7905" h="406424">
                <a:moveTo>
                  <a:pt x="380987" y="279448"/>
                </a:moveTo>
                <a:lnTo>
                  <a:pt x="431719" y="279448"/>
                </a:lnTo>
                <a:lnTo>
                  <a:pt x="431719" y="330239"/>
                </a:lnTo>
                <a:lnTo>
                  <a:pt x="380987" y="330239"/>
                </a:lnTo>
                <a:close/>
                <a:moveTo>
                  <a:pt x="304842" y="279448"/>
                </a:moveTo>
                <a:lnTo>
                  <a:pt x="355574" y="279448"/>
                </a:lnTo>
                <a:lnTo>
                  <a:pt x="355574" y="330239"/>
                </a:lnTo>
                <a:lnTo>
                  <a:pt x="304842" y="330239"/>
                </a:lnTo>
                <a:close/>
                <a:moveTo>
                  <a:pt x="50762" y="254027"/>
                </a:moveTo>
                <a:lnTo>
                  <a:pt x="50762" y="355609"/>
                </a:lnTo>
                <a:lnTo>
                  <a:pt x="457143" y="355609"/>
                </a:lnTo>
                <a:lnTo>
                  <a:pt x="457143" y="254027"/>
                </a:lnTo>
                <a:close/>
                <a:moveTo>
                  <a:pt x="119191" y="50815"/>
                </a:moveTo>
                <a:lnTo>
                  <a:pt x="62048" y="203212"/>
                </a:lnTo>
                <a:lnTo>
                  <a:pt x="450000" y="203212"/>
                </a:lnTo>
                <a:lnTo>
                  <a:pt x="411857" y="50815"/>
                </a:lnTo>
                <a:close/>
                <a:moveTo>
                  <a:pt x="101571" y="0"/>
                </a:moveTo>
                <a:lnTo>
                  <a:pt x="431715" y="0"/>
                </a:lnTo>
                <a:cubicBezTo>
                  <a:pt x="443381" y="48"/>
                  <a:pt x="453524" y="7953"/>
                  <a:pt x="456381" y="19288"/>
                </a:cubicBezTo>
                <a:lnTo>
                  <a:pt x="507143" y="222452"/>
                </a:lnTo>
                <a:lnTo>
                  <a:pt x="506715" y="222547"/>
                </a:lnTo>
                <a:cubicBezTo>
                  <a:pt x="507191" y="224595"/>
                  <a:pt x="507905" y="226500"/>
                  <a:pt x="507905" y="228596"/>
                </a:cubicBezTo>
                <a:lnTo>
                  <a:pt x="507905" y="380993"/>
                </a:lnTo>
                <a:cubicBezTo>
                  <a:pt x="507905" y="395042"/>
                  <a:pt x="496572" y="406424"/>
                  <a:pt x="482524" y="406424"/>
                </a:cubicBezTo>
                <a:lnTo>
                  <a:pt x="25381" y="406424"/>
                </a:lnTo>
                <a:cubicBezTo>
                  <a:pt x="11333" y="406424"/>
                  <a:pt x="0" y="395042"/>
                  <a:pt x="0" y="380993"/>
                </a:cubicBezTo>
                <a:lnTo>
                  <a:pt x="0" y="228596"/>
                </a:lnTo>
                <a:cubicBezTo>
                  <a:pt x="48" y="225595"/>
                  <a:pt x="619" y="222547"/>
                  <a:pt x="1762" y="219738"/>
                </a:cubicBezTo>
                <a:lnTo>
                  <a:pt x="1571" y="219690"/>
                </a:lnTo>
                <a:lnTo>
                  <a:pt x="77762" y="16478"/>
                </a:lnTo>
                <a:cubicBezTo>
                  <a:pt x="81524" y="6572"/>
                  <a:pt x="91000" y="0"/>
                  <a:pt x="1015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Tempdb</a:t>
            </a:r>
            <a:endParaRPr lang="en-US" sz="2000" b="1" dirty="0"/>
          </a:p>
        </p:txBody>
      </p:sp>
      <p:cxnSp>
        <p:nvCxnSpPr>
          <p:cNvPr id="22" name="直接箭头连接符 21">
            <a:extLst>
              <a:ext uri="{FF2B5EF4-FFF2-40B4-BE49-F238E27FC236}">
                <a16:creationId xmlns:a16="http://schemas.microsoft.com/office/drawing/2014/main" id="{77A7863D-C53A-1F9E-9264-A2AC6650719F}"/>
              </a:ext>
            </a:extLst>
          </p:cNvPr>
          <p:cNvCxnSpPr/>
          <p:nvPr/>
        </p:nvCxnSpPr>
        <p:spPr>
          <a:xfrm>
            <a:off x="3717561" y="3604670"/>
            <a:ext cx="142406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70FE172-4DF1-4B53-EECB-DBCB8B18827D}"/>
              </a:ext>
            </a:extLst>
          </p:cNvPr>
          <p:cNvCxnSpPr>
            <a:cxnSpLocks/>
          </p:cNvCxnSpPr>
          <p:nvPr/>
        </p:nvCxnSpPr>
        <p:spPr>
          <a:xfrm flipH="1">
            <a:off x="6820525" y="3814997"/>
            <a:ext cx="142406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A258CEF-F1B4-044F-7BAA-330906AAD17A}"/>
              </a:ext>
            </a:extLst>
          </p:cNvPr>
          <p:cNvCxnSpPr/>
          <p:nvPr/>
        </p:nvCxnSpPr>
        <p:spPr>
          <a:xfrm>
            <a:off x="6820525" y="3361544"/>
            <a:ext cx="142406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E89C5B6-0C2A-74DD-F645-29BCD3749E64}"/>
              </a:ext>
            </a:extLst>
          </p:cNvPr>
          <p:cNvCxnSpPr>
            <a:cxnSpLocks/>
          </p:cNvCxnSpPr>
          <p:nvPr/>
        </p:nvCxnSpPr>
        <p:spPr>
          <a:xfrm>
            <a:off x="5964132" y="4399613"/>
            <a:ext cx="0" cy="11167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0387190-EC57-0A22-9C63-723281A5AF5D}"/>
              </a:ext>
            </a:extLst>
          </p:cNvPr>
          <p:cNvCxnSpPr>
            <a:cxnSpLocks/>
          </p:cNvCxnSpPr>
          <p:nvPr/>
        </p:nvCxnSpPr>
        <p:spPr>
          <a:xfrm flipV="1">
            <a:off x="6280879" y="1634258"/>
            <a:ext cx="0" cy="1154022"/>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F757E59-E868-FA06-FCB2-44190A090381}"/>
              </a:ext>
            </a:extLst>
          </p:cNvPr>
          <p:cNvCxnSpPr>
            <a:cxnSpLocks/>
          </p:cNvCxnSpPr>
          <p:nvPr/>
        </p:nvCxnSpPr>
        <p:spPr>
          <a:xfrm>
            <a:off x="5808689" y="1634258"/>
            <a:ext cx="0" cy="1154022"/>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41" name="iconfont-10517-5127351">
            <a:extLst>
              <a:ext uri="{FF2B5EF4-FFF2-40B4-BE49-F238E27FC236}">
                <a16:creationId xmlns:a16="http://schemas.microsoft.com/office/drawing/2014/main" id="{AEFD8796-B181-3744-034C-A512FC7E94DC}"/>
              </a:ext>
            </a:extLst>
          </p:cNvPr>
          <p:cNvSpPr/>
          <p:nvPr/>
        </p:nvSpPr>
        <p:spPr>
          <a:xfrm>
            <a:off x="6820525" y="509590"/>
            <a:ext cx="1297457" cy="1038220"/>
          </a:xfrm>
          <a:custGeom>
            <a:avLst/>
            <a:gdLst>
              <a:gd name="connsiteX0" fmla="*/ 380987 w 507905"/>
              <a:gd name="connsiteY0" fmla="*/ 279448 h 406424"/>
              <a:gd name="connsiteX1" fmla="*/ 431719 w 507905"/>
              <a:gd name="connsiteY1" fmla="*/ 279448 h 406424"/>
              <a:gd name="connsiteX2" fmla="*/ 431719 w 507905"/>
              <a:gd name="connsiteY2" fmla="*/ 330239 h 406424"/>
              <a:gd name="connsiteX3" fmla="*/ 380987 w 507905"/>
              <a:gd name="connsiteY3" fmla="*/ 330239 h 406424"/>
              <a:gd name="connsiteX4" fmla="*/ 304842 w 507905"/>
              <a:gd name="connsiteY4" fmla="*/ 279448 h 406424"/>
              <a:gd name="connsiteX5" fmla="*/ 355574 w 507905"/>
              <a:gd name="connsiteY5" fmla="*/ 279448 h 406424"/>
              <a:gd name="connsiteX6" fmla="*/ 355574 w 507905"/>
              <a:gd name="connsiteY6" fmla="*/ 330239 h 406424"/>
              <a:gd name="connsiteX7" fmla="*/ 304842 w 507905"/>
              <a:gd name="connsiteY7" fmla="*/ 330239 h 406424"/>
              <a:gd name="connsiteX8" fmla="*/ 50762 w 507905"/>
              <a:gd name="connsiteY8" fmla="*/ 254027 h 406424"/>
              <a:gd name="connsiteX9" fmla="*/ 50762 w 507905"/>
              <a:gd name="connsiteY9" fmla="*/ 355609 h 406424"/>
              <a:gd name="connsiteX10" fmla="*/ 457143 w 507905"/>
              <a:gd name="connsiteY10" fmla="*/ 355609 h 406424"/>
              <a:gd name="connsiteX11" fmla="*/ 457143 w 507905"/>
              <a:gd name="connsiteY11" fmla="*/ 254027 h 406424"/>
              <a:gd name="connsiteX12" fmla="*/ 119191 w 507905"/>
              <a:gd name="connsiteY12" fmla="*/ 50815 h 406424"/>
              <a:gd name="connsiteX13" fmla="*/ 62048 w 507905"/>
              <a:gd name="connsiteY13" fmla="*/ 203212 h 406424"/>
              <a:gd name="connsiteX14" fmla="*/ 450000 w 507905"/>
              <a:gd name="connsiteY14" fmla="*/ 203212 h 406424"/>
              <a:gd name="connsiteX15" fmla="*/ 411857 w 507905"/>
              <a:gd name="connsiteY15" fmla="*/ 50815 h 406424"/>
              <a:gd name="connsiteX16" fmla="*/ 101571 w 507905"/>
              <a:gd name="connsiteY16" fmla="*/ 0 h 406424"/>
              <a:gd name="connsiteX17" fmla="*/ 431715 w 507905"/>
              <a:gd name="connsiteY17" fmla="*/ 0 h 406424"/>
              <a:gd name="connsiteX18" fmla="*/ 456381 w 507905"/>
              <a:gd name="connsiteY18" fmla="*/ 19288 h 406424"/>
              <a:gd name="connsiteX19" fmla="*/ 507143 w 507905"/>
              <a:gd name="connsiteY19" fmla="*/ 222452 h 406424"/>
              <a:gd name="connsiteX20" fmla="*/ 506715 w 507905"/>
              <a:gd name="connsiteY20" fmla="*/ 222547 h 406424"/>
              <a:gd name="connsiteX21" fmla="*/ 507905 w 507905"/>
              <a:gd name="connsiteY21" fmla="*/ 228596 h 406424"/>
              <a:gd name="connsiteX22" fmla="*/ 507905 w 507905"/>
              <a:gd name="connsiteY22" fmla="*/ 380993 h 406424"/>
              <a:gd name="connsiteX23" fmla="*/ 482524 w 507905"/>
              <a:gd name="connsiteY23" fmla="*/ 406424 h 406424"/>
              <a:gd name="connsiteX24" fmla="*/ 25381 w 507905"/>
              <a:gd name="connsiteY24" fmla="*/ 406424 h 406424"/>
              <a:gd name="connsiteX25" fmla="*/ 0 w 507905"/>
              <a:gd name="connsiteY25" fmla="*/ 380993 h 406424"/>
              <a:gd name="connsiteX26" fmla="*/ 0 w 507905"/>
              <a:gd name="connsiteY26" fmla="*/ 228596 h 406424"/>
              <a:gd name="connsiteX27" fmla="*/ 1762 w 507905"/>
              <a:gd name="connsiteY27" fmla="*/ 219738 h 406424"/>
              <a:gd name="connsiteX28" fmla="*/ 1571 w 507905"/>
              <a:gd name="connsiteY28" fmla="*/ 219690 h 406424"/>
              <a:gd name="connsiteX29" fmla="*/ 77762 w 507905"/>
              <a:gd name="connsiteY29" fmla="*/ 16478 h 406424"/>
              <a:gd name="connsiteX30" fmla="*/ 101571 w 507905"/>
              <a:gd name="connsiteY30" fmla="*/ 0 h 4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7905" h="406424">
                <a:moveTo>
                  <a:pt x="380987" y="279448"/>
                </a:moveTo>
                <a:lnTo>
                  <a:pt x="431719" y="279448"/>
                </a:lnTo>
                <a:lnTo>
                  <a:pt x="431719" y="330239"/>
                </a:lnTo>
                <a:lnTo>
                  <a:pt x="380987" y="330239"/>
                </a:lnTo>
                <a:close/>
                <a:moveTo>
                  <a:pt x="304842" y="279448"/>
                </a:moveTo>
                <a:lnTo>
                  <a:pt x="355574" y="279448"/>
                </a:lnTo>
                <a:lnTo>
                  <a:pt x="355574" y="330239"/>
                </a:lnTo>
                <a:lnTo>
                  <a:pt x="304842" y="330239"/>
                </a:lnTo>
                <a:close/>
                <a:moveTo>
                  <a:pt x="50762" y="254027"/>
                </a:moveTo>
                <a:lnTo>
                  <a:pt x="50762" y="355609"/>
                </a:lnTo>
                <a:lnTo>
                  <a:pt x="457143" y="355609"/>
                </a:lnTo>
                <a:lnTo>
                  <a:pt x="457143" y="254027"/>
                </a:lnTo>
                <a:close/>
                <a:moveTo>
                  <a:pt x="119191" y="50815"/>
                </a:moveTo>
                <a:lnTo>
                  <a:pt x="62048" y="203212"/>
                </a:lnTo>
                <a:lnTo>
                  <a:pt x="450000" y="203212"/>
                </a:lnTo>
                <a:lnTo>
                  <a:pt x="411857" y="50815"/>
                </a:lnTo>
                <a:close/>
                <a:moveTo>
                  <a:pt x="101571" y="0"/>
                </a:moveTo>
                <a:lnTo>
                  <a:pt x="431715" y="0"/>
                </a:lnTo>
                <a:cubicBezTo>
                  <a:pt x="443381" y="48"/>
                  <a:pt x="453524" y="7953"/>
                  <a:pt x="456381" y="19288"/>
                </a:cubicBezTo>
                <a:lnTo>
                  <a:pt x="507143" y="222452"/>
                </a:lnTo>
                <a:lnTo>
                  <a:pt x="506715" y="222547"/>
                </a:lnTo>
                <a:cubicBezTo>
                  <a:pt x="507191" y="224595"/>
                  <a:pt x="507905" y="226500"/>
                  <a:pt x="507905" y="228596"/>
                </a:cubicBezTo>
                <a:lnTo>
                  <a:pt x="507905" y="380993"/>
                </a:lnTo>
                <a:cubicBezTo>
                  <a:pt x="507905" y="395042"/>
                  <a:pt x="496572" y="406424"/>
                  <a:pt x="482524" y="406424"/>
                </a:cubicBezTo>
                <a:lnTo>
                  <a:pt x="25381" y="406424"/>
                </a:lnTo>
                <a:cubicBezTo>
                  <a:pt x="11333" y="406424"/>
                  <a:pt x="0" y="395042"/>
                  <a:pt x="0" y="380993"/>
                </a:cubicBezTo>
                <a:lnTo>
                  <a:pt x="0" y="228596"/>
                </a:lnTo>
                <a:cubicBezTo>
                  <a:pt x="48" y="225595"/>
                  <a:pt x="619" y="222547"/>
                  <a:pt x="1762" y="219738"/>
                </a:cubicBezTo>
                <a:lnTo>
                  <a:pt x="1571" y="219690"/>
                </a:lnTo>
                <a:lnTo>
                  <a:pt x="77762" y="16478"/>
                </a:lnTo>
                <a:cubicBezTo>
                  <a:pt x="81524" y="6572"/>
                  <a:pt x="91000" y="0"/>
                  <a:pt x="1015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Tempdb</a:t>
            </a:r>
            <a:endParaRPr lang="en-US" sz="2000" b="1" dirty="0"/>
          </a:p>
        </p:txBody>
      </p:sp>
      <p:sp>
        <p:nvSpPr>
          <p:cNvPr id="42" name="iconfont-10517-5127351">
            <a:extLst>
              <a:ext uri="{FF2B5EF4-FFF2-40B4-BE49-F238E27FC236}">
                <a16:creationId xmlns:a16="http://schemas.microsoft.com/office/drawing/2014/main" id="{7B5BF803-B063-B8F3-E59D-C0E0A73781E9}"/>
              </a:ext>
            </a:extLst>
          </p:cNvPr>
          <p:cNvSpPr/>
          <p:nvPr/>
        </p:nvSpPr>
        <p:spPr>
          <a:xfrm>
            <a:off x="3814805" y="509590"/>
            <a:ext cx="1297457" cy="1038220"/>
          </a:xfrm>
          <a:custGeom>
            <a:avLst/>
            <a:gdLst>
              <a:gd name="connsiteX0" fmla="*/ 380987 w 507905"/>
              <a:gd name="connsiteY0" fmla="*/ 279448 h 406424"/>
              <a:gd name="connsiteX1" fmla="*/ 431719 w 507905"/>
              <a:gd name="connsiteY1" fmla="*/ 279448 h 406424"/>
              <a:gd name="connsiteX2" fmla="*/ 431719 w 507905"/>
              <a:gd name="connsiteY2" fmla="*/ 330239 h 406424"/>
              <a:gd name="connsiteX3" fmla="*/ 380987 w 507905"/>
              <a:gd name="connsiteY3" fmla="*/ 330239 h 406424"/>
              <a:gd name="connsiteX4" fmla="*/ 304842 w 507905"/>
              <a:gd name="connsiteY4" fmla="*/ 279448 h 406424"/>
              <a:gd name="connsiteX5" fmla="*/ 355574 w 507905"/>
              <a:gd name="connsiteY5" fmla="*/ 279448 h 406424"/>
              <a:gd name="connsiteX6" fmla="*/ 355574 w 507905"/>
              <a:gd name="connsiteY6" fmla="*/ 330239 h 406424"/>
              <a:gd name="connsiteX7" fmla="*/ 304842 w 507905"/>
              <a:gd name="connsiteY7" fmla="*/ 330239 h 406424"/>
              <a:gd name="connsiteX8" fmla="*/ 50762 w 507905"/>
              <a:gd name="connsiteY8" fmla="*/ 254027 h 406424"/>
              <a:gd name="connsiteX9" fmla="*/ 50762 w 507905"/>
              <a:gd name="connsiteY9" fmla="*/ 355609 h 406424"/>
              <a:gd name="connsiteX10" fmla="*/ 457143 w 507905"/>
              <a:gd name="connsiteY10" fmla="*/ 355609 h 406424"/>
              <a:gd name="connsiteX11" fmla="*/ 457143 w 507905"/>
              <a:gd name="connsiteY11" fmla="*/ 254027 h 406424"/>
              <a:gd name="connsiteX12" fmla="*/ 119191 w 507905"/>
              <a:gd name="connsiteY12" fmla="*/ 50815 h 406424"/>
              <a:gd name="connsiteX13" fmla="*/ 62048 w 507905"/>
              <a:gd name="connsiteY13" fmla="*/ 203212 h 406424"/>
              <a:gd name="connsiteX14" fmla="*/ 450000 w 507905"/>
              <a:gd name="connsiteY14" fmla="*/ 203212 h 406424"/>
              <a:gd name="connsiteX15" fmla="*/ 411857 w 507905"/>
              <a:gd name="connsiteY15" fmla="*/ 50815 h 406424"/>
              <a:gd name="connsiteX16" fmla="*/ 101571 w 507905"/>
              <a:gd name="connsiteY16" fmla="*/ 0 h 406424"/>
              <a:gd name="connsiteX17" fmla="*/ 431715 w 507905"/>
              <a:gd name="connsiteY17" fmla="*/ 0 h 406424"/>
              <a:gd name="connsiteX18" fmla="*/ 456381 w 507905"/>
              <a:gd name="connsiteY18" fmla="*/ 19288 h 406424"/>
              <a:gd name="connsiteX19" fmla="*/ 507143 w 507905"/>
              <a:gd name="connsiteY19" fmla="*/ 222452 h 406424"/>
              <a:gd name="connsiteX20" fmla="*/ 506715 w 507905"/>
              <a:gd name="connsiteY20" fmla="*/ 222547 h 406424"/>
              <a:gd name="connsiteX21" fmla="*/ 507905 w 507905"/>
              <a:gd name="connsiteY21" fmla="*/ 228596 h 406424"/>
              <a:gd name="connsiteX22" fmla="*/ 507905 w 507905"/>
              <a:gd name="connsiteY22" fmla="*/ 380993 h 406424"/>
              <a:gd name="connsiteX23" fmla="*/ 482524 w 507905"/>
              <a:gd name="connsiteY23" fmla="*/ 406424 h 406424"/>
              <a:gd name="connsiteX24" fmla="*/ 25381 w 507905"/>
              <a:gd name="connsiteY24" fmla="*/ 406424 h 406424"/>
              <a:gd name="connsiteX25" fmla="*/ 0 w 507905"/>
              <a:gd name="connsiteY25" fmla="*/ 380993 h 406424"/>
              <a:gd name="connsiteX26" fmla="*/ 0 w 507905"/>
              <a:gd name="connsiteY26" fmla="*/ 228596 h 406424"/>
              <a:gd name="connsiteX27" fmla="*/ 1762 w 507905"/>
              <a:gd name="connsiteY27" fmla="*/ 219738 h 406424"/>
              <a:gd name="connsiteX28" fmla="*/ 1571 w 507905"/>
              <a:gd name="connsiteY28" fmla="*/ 219690 h 406424"/>
              <a:gd name="connsiteX29" fmla="*/ 77762 w 507905"/>
              <a:gd name="connsiteY29" fmla="*/ 16478 h 406424"/>
              <a:gd name="connsiteX30" fmla="*/ 101571 w 507905"/>
              <a:gd name="connsiteY30" fmla="*/ 0 h 4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7905" h="406424">
                <a:moveTo>
                  <a:pt x="380987" y="279448"/>
                </a:moveTo>
                <a:lnTo>
                  <a:pt x="431719" y="279448"/>
                </a:lnTo>
                <a:lnTo>
                  <a:pt x="431719" y="330239"/>
                </a:lnTo>
                <a:lnTo>
                  <a:pt x="380987" y="330239"/>
                </a:lnTo>
                <a:close/>
                <a:moveTo>
                  <a:pt x="304842" y="279448"/>
                </a:moveTo>
                <a:lnTo>
                  <a:pt x="355574" y="279448"/>
                </a:lnTo>
                <a:lnTo>
                  <a:pt x="355574" y="330239"/>
                </a:lnTo>
                <a:lnTo>
                  <a:pt x="304842" y="330239"/>
                </a:lnTo>
                <a:close/>
                <a:moveTo>
                  <a:pt x="50762" y="254027"/>
                </a:moveTo>
                <a:lnTo>
                  <a:pt x="50762" y="355609"/>
                </a:lnTo>
                <a:lnTo>
                  <a:pt x="457143" y="355609"/>
                </a:lnTo>
                <a:lnTo>
                  <a:pt x="457143" y="254027"/>
                </a:lnTo>
                <a:close/>
                <a:moveTo>
                  <a:pt x="119191" y="50815"/>
                </a:moveTo>
                <a:lnTo>
                  <a:pt x="62048" y="203212"/>
                </a:lnTo>
                <a:lnTo>
                  <a:pt x="450000" y="203212"/>
                </a:lnTo>
                <a:lnTo>
                  <a:pt x="411857" y="50815"/>
                </a:lnTo>
                <a:close/>
                <a:moveTo>
                  <a:pt x="101571" y="0"/>
                </a:moveTo>
                <a:lnTo>
                  <a:pt x="431715" y="0"/>
                </a:lnTo>
                <a:cubicBezTo>
                  <a:pt x="443381" y="48"/>
                  <a:pt x="453524" y="7953"/>
                  <a:pt x="456381" y="19288"/>
                </a:cubicBezTo>
                <a:lnTo>
                  <a:pt x="507143" y="222452"/>
                </a:lnTo>
                <a:lnTo>
                  <a:pt x="506715" y="222547"/>
                </a:lnTo>
                <a:cubicBezTo>
                  <a:pt x="507191" y="224595"/>
                  <a:pt x="507905" y="226500"/>
                  <a:pt x="507905" y="228596"/>
                </a:cubicBezTo>
                <a:lnTo>
                  <a:pt x="507905" y="380993"/>
                </a:lnTo>
                <a:cubicBezTo>
                  <a:pt x="507905" y="395042"/>
                  <a:pt x="496572" y="406424"/>
                  <a:pt x="482524" y="406424"/>
                </a:cubicBezTo>
                <a:lnTo>
                  <a:pt x="25381" y="406424"/>
                </a:lnTo>
                <a:cubicBezTo>
                  <a:pt x="11333" y="406424"/>
                  <a:pt x="0" y="395042"/>
                  <a:pt x="0" y="380993"/>
                </a:cubicBezTo>
                <a:lnTo>
                  <a:pt x="0" y="228596"/>
                </a:lnTo>
                <a:cubicBezTo>
                  <a:pt x="48" y="225595"/>
                  <a:pt x="619" y="222547"/>
                  <a:pt x="1762" y="219738"/>
                </a:cubicBezTo>
                <a:lnTo>
                  <a:pt x="1571" y="219690"/>
                </a:lnTo>
                <a:lnTo>
                  <a:pt x="77762" y="16478"/>
                </a:lnTo>
                <a:cubicBezTo>
                  <a:pt x="81524" y="6572"/>
                  <a:pt x="91000" y="0"/>
                  <a:pt x="1015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Tempdb</a:t>
            </a:r>
            <a:endParaRPr lang="en-US" sz="2000" b="1" dirty="0"/>
          </a:p>
        </p:txBody>
      </p:sp>
    </p:spTree>
    <p:custDataLst>
      <p:tags r:id="rId1"/>
    </p:custDataLst>
    <p:extLst>
      <p:ext uri="{BB962C8B-B14F-4D97-AF65-F5344CB8AC3E}">
        <p14:creationId xmlns:p14="http://schemas.microsoft.com/office/powerpoint/2010/main" val="349495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up)">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71EDE-D535-A7DB-17DD-85C2C5EFCC39}"/>
              </a:ext>
            </a:extLst>
          </p:cNvPr>
          <p:cNvSpPr>
            <a:spLocks noGrp="1"/>
          </p:cNvSpPr>
          <p:nvPr>
            <p:ph type="title"/>
          </p:nvPr>
        </p:nvSpPr>
        <p:spPr/>
        <p:txBody>
          <a:bodyPr/>
          <a:lstStyle/>
          <a:p>
            <a:r>
              <a:rPr lang="en-US" altLang="zh-CN" dirty="0"/>
              <a:t>Tempdb</a:t>
            </a:r>
            <a:endParaRPr lang="zh-CN" altLang="en-US" dirty="0"/>
          </a:p>
        </p:txBody>
      </p:sp>
      <p:sp>
        <p:nvSpPr>
          <p:cNvPr id="3" name="灯片编号占位符 2">
            <a:extLst>
              <a:ext uri="{FF2B5EF4-FFF2-40B4-BE49-F238E27FC236}">
                <a16:creationId xmlns:a16="http://schemas.microsoft.com/office/drawing/2014/main" id="{0761D9A6-8138-D0F4-E449-CEF286E1ADDC}"/>
              </a:ext>
            </a:extLst>
          </p:cNvPr>
          <p:cNvSpPr>
            <a:spLocks noGrp="1"/>
          </p:cNvSpPr>
          <p:nvPr>
            <p:ph type="sldNum" sz="quarter" idx="12"/>
          </p:nvPr>
        </p:nvSpPr>
        <p:spPr/>
        <p:txBody>
          <a:bodyPr/>
          <a:lstStyle/>
          <a:p>
            <a:fld id="{7F65B630-C7FF-41C0-9923-C5E5E29EED81}" type="slidenum">
              <a:rPr lang="zh-CN" altLang="en-US" smtClean="0"/>
              <a:t>7</a:t>
            </a:fld>
            <a:endParaRPr lang="zh-CN" altLang="en-US"/>
          </a:p>
        </p:txBody>
      </p:sp>
      <p:pic>
        <p:nvPicPr>
          <p:cNvPr id="7" name="图片 6">
            <a:extLst>
              <a:ext uri="{FF2B5EF4-FFF2-40B4-BE49-F238E27FC236}">
                <a16:creationId xmlns:a16="http://schemas.microsoft.com/office/drawing/2014/main" id="{5087108C-9658-3F92-DB88-A456836C2D83}"/>
              </a:ext>
            </a:extLst>
          </p:cNvPr>
          <p:cNvPicPr>
            <a:picLocks noChangeAspect="1"/>
          </p:cNvPicPr>
          <p:nvPr/>
        </p:nvPicPr>
        <p:blipFill>
          <a:blip r:embed="rId4"/>
          <a:stretch>
            <a:fillRect/>
          </a:stretch>
        </p:blipFill>
        <p:spPr>
          <a:xfrm>
            <a:off x="2195210" y="2447684"/>
            <a:ext cx="5501590" cy="4297595"/>
          </a:xfrm>
          <a:prstGeom prst="rect">
            <a:avLst/>
          </a:prstGeom>
        </p:spPr>
      </p:pic>
      <p:sp>
        <p:nvSpPr>
          <p:cNvPr id="4" name="文本框 3">
            <a:extLst>
              <a:ext uri="{FF2B5EF4-FFF2-40B4-BE49-F238E27FC236}">
                <a16:creationId xmlns:a16="http://schemas.microsoft.com/office/drawing/2014/main" id="{884DC829-2F57-4B02-9672-C63C6CB8375B}"/>
              </a:ext>
            </a:extLst>
          </p:cNvPr>
          <p:cNvSpPr txBox="1"/>
          <p:nvPr/>
        </p:nvSpPr>
        <p:spPr>
          <a:xfrm>
            <a:off x="7696800" y="1130300"/>
            <a:ext cx="3822100" cy="2640146"/>
          </a:xfrm>
          <a:prstGeom prst="rect">
            <a:avLst/>
          </a:prstGeom>
          <a:noFill/>
        </p:spPr>
        <p:txBody>
          <a:bodyPr wrap="square">
            <a:spAutoFit/>
          </a:bodyPr>
          <a:lstStyle/>
          <a:p>
            <a:pPr>
              <a:lnSpc>
                <a:spcPct val="150000"/>
              </a:lnSpc>
            </a:pPr>
            <a:r>
              <a:rPr lang="zh-CN" altLang="en-US" sz="1400" dirty="0">
                <a:latin typeface="Cascadia Code" panose="020B0609020000020004" pitchFamily="49" charset="0"/>
                <a:cs typeface="Cascadia Code" panose="020B0609020000020004" pitchFamily="49" charset="0"/>
              </a:rPr>
              <a:t>扩展介绍</a:t>
            </a:r>
            <a:endParaRPr lang="en-US" altLang="zh-CN" sz="1400" dirty="0">
              <a:latin typeface="Cascadia Code" panose="020B0609020000020004" pitchFamily="49" charset="0"/>
              <a:cs typeface="Cascadia Code" panose="020B0609020000020004" pitchFamily="49" charset="0"/>
            </a:endParaRPr>
          </a:p>
          <a:p>
            <a:pPr marL="285750" indent="-285750">
              <a:lnSpc>
                <a:spcPct val="150000"/>
              </a:lnSpc>
              <a:buFont typeface="Arial" panose="020B0604020202020204" pitchFamily="34" charset="0"/>
              <a:buChar char="•"/>
            </a:pPr>
            <a:r>
              <a:rPr lang="zh-CN" altLang="en-US" sz="1400" dirty="0">
                <a:latin typeface="Cascadia Code" panose="020B0609020000020004" pitchFamily="49" charset="0"/>
                <a:cs typeface="Cascadia Code" panose="020B0609020000020004" pitchFamily="49" charset="0"/>
              </a:rPr>
              <a:t>主要存储临时表、中间查询结果、排序操作、行版本控制的版本存储等</a:t>
            </a:r>
            <a:endParaRPr lang="en-US" altLang="zh-CN" sz="1400" dirty="0">
              <a:latin typeface="Cascadia Code" panose="020B0609020000020004" pitchFamily="49" charset="0"/>
              <a:cs typeface="Cascadia Code" panose="020B0609020000020004" pitchFamily="49" charset="0"/>
            </a:endParaRPr>
          </a:p>
          <a:p>
            <a:pPr marL="285750" indent="-285750">
              <a:lnSpc>
                <a:spcPct val="150000"/>
              </a:lnSpc>
              <a:buFont typeface="Arial" panose="020B0604020202020204" pitchFamily="34" charset="0"/>
              <a:buChar char="•"/>
            </a:pPr>
            <a:r>
              <a:rPr lang="zh-CN" altLang="en-US" sz="1400" dirty="0">
                <a:latin typeface="Cascadia Code" panose="020B0609020000020004" pitchFamily="49" charset="0"/>
                <a:cs typeface="Cascadia Code" panose="020B0609020000020004" pitchFamily="49" charset="0"/>
              </a:rPr>
              <a:t>不同文件可以放在不同的物理磁盘上以提高</a:t>
            </a:r>
            <a:r>
              <a:rPr lang="en-US" altLang="zh-CN" sz="1400" dirty="0">
                <a:latin typeface="Cascadia Code" panose="020B0609020000020004" pitchFamily="49" charset="0"/>
                <a:cs typeface="Cascadia Code" panose="020B0609020000020004" pitchFamily="49" charset="0"/>
              </a:rPr>
              <a:t>IO</a:t>
            </a:r>
            <a:r>
              <a:rPr lang="zh-CN" altLang="en-US" sz="1400" dirty="0">
                <a:latin typeface="Cascadia Code" panose="020B0609020000020004" pitchFamily="49" charset="0"/>
                <a:cs typeface="Cascadia Code" panose="020B0609020000020004" pitchFamily="49" charset="0"/>
              </a:rPr>
              <a:t>吞吐</a:t>
            </a:r>
            <a:endParaRPr lang="en-US" altLang="zh-CN" sz="1400" dirty="0">
              <a:latin typeface="Cascadia Code" panose="020B0609020000020004" pitchFamily="49" charset="0"/>
              <a:cs typeface="Cascadia Code" panose="020B0609020000020004" pitchFamily="49" charset="0"/>
            </a:endParaRPr>
          </a:p>
          <a:p>
            <a:pPr marL="285750" indent="-285750">
              <a:lnSpc>
                <a:spcPct val="150000"/>
              </a:lnSpc>
              <a:buFont typeface="Arial" panose="020B0604020202020204" pitchFamily="34" charset="0"/>
              <a:buChar char="•"/>
            </a:pPr>
            <a:r>
              <a:rPr lang="zh-CN" altLang="en-US" sz="1400" dirty="0">
                <a:latin typeface="Cascadia Code" panose="020B0609020000020004" pitchFamily="49" charset="0"/>
                <a:cs typeface="Cascadia Code" panose="020B0609020000020004" pitchFamily="49" charset="0"/>
              </a:rPr>
              <a:t>与计算机上的 </a:t>
            </a:r>
            <a:r>
              <a:rPr lang="en-US" altLang="zh-CN" sz="1400" dirty="0">
                <a:latin typeface="Cascadia Code" panose="020B0609020000020004" pitchFamily="49" charset="0"/>
                <a:cs typeface="Cascadia Code" panose="020B0609020000020004" pitchFamily="49" charset="0"/>
              </a:rPr>
              <a:t>CPU </a:t>
            </a:r>
            <a:r>
              <a:rPr lang="zh-CN" altLang="en-US" sz="1400" dirty="0">
                <a:latin typeface="Cascadia Code" panose="020B0609020000020004" pitchFamily="49" charset="0"/>
                <a:cs typeface="Cascadia Code" panose="020B0609020000020004" pitchFamily="49" charset="0"/>
              </a:rPr>
              <a:t>数量一致，可以避免资源征用等一些问题，某些情况下会带来一些好处。</a:t>
            </a:r>
          </a:p>
        </p:txBody>
      </p:sp>
      <p:grpSp>
        <p:nvGrpSpPr>
          <p:cNvPr id="6" name="组合 5">
            <a:extLst>
              <a:ext uri="{FF2B5EF4-FFF2-40B4-BE49-F238E27FC236}">
                <a16:creationId xmlns:a16="http://schemas.microsoft.com/office/drawing/2014/main" id="{E5360C4C-53A5-A89E-A20C-7B94DF2E6DA4}"/>
              </a:ext>
            </a:extLst>
          </p:cNvPr>
          <p:cNvGrpSpPr/>
          <p:nvPr/>
        </p:nvGrpSpPr>
        <p:grpSpPr>
          <a:xfrm>
            <a:off x="673100" y="1130300"/>
            <a:ext cx="3264296" cy="1215784"/>
            <a:chOff x="673100" y="1130300"/>
            <a:chExt cx="3264296" cy="1215784"/>
          </a:xfrm>
        </p:grpSpPr>
        <p:pic>
          <p:nvPicPr>
            <p:cNvPr id="13" name="图片 12">
              <a:extLst>
                <a:ext uri="{FF2B5EF4-FFF2-40B4-BE49-F238E27FC236}">
                  <a16:creationId xmlns:a16="http://schemas.microsoft.com/office/drawing/2014/main" id="{9D03CDA3-6E2C-2F3B-244C-67AE300AEBF3}"/>
                </a:ext>
              </a:extLst>
            </p:cNvPr>
            <p:cNvPicPr>
              <a:picLocks noChangeAspect="1"/>
            </p:cNvPicPr>
            <p:nvPr/>
          </p:nvPicPr>
          <p:blipFill>
            <a:blip r:embed="rId5"/>
            <a:stretch>
              <a:fillRect/>
            </a:stretch>
          </p:blipFill>
          <p:spPr>
            <a:xfrm>
              <a:off x="673100" y="1130300"/>
              <a:ext cx="3264296" cy="1215784"/>
            </a:xfrm>
            <a:prstGeom prst="rect">
              <a:avLst/>
            </a:prstGeom>
          </p:spPr>
        </p:pic>
        <p:sp>
          <p:nvSpPr>
            <p:cNvPr id="5" name="矩形 4">
              <a:extLst>
                <a:ext uri="{FF2B5EF4-FFF2-40B4-BE49-F238E27FC236}">
                  <a16:creationId xmlns:a16="http://schemas.microsoft.com/office/drawing/2014/main" id="{6826760C-C983-4863-1F0D-FAD6F527AC4A}"/>
                </a:ext>
              </a:extLst>
            </p:cNvPr>
            <p:cNvSpPr/>
            <p:nvPr/>
          </p:nvSpPr>
          <p:spPr>
            <a:xfrm>
              <a:off x="1062319" y="1183342"/>
              <a:ext cx="611840" cy="1008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44561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9DDD1-AEE8-CDED-E420-396ACAF765C6}"/>
              </a:ext>
            </a:extLst>
          </p:cNvPr>
          <p:cNvSpPr>
            <a:spLocks noGrp="1"/>
          </p:cNvSpPr>
          <p:nvPr>
            <p:ph type="ctrTitle"/>
          </p:nvPr>
        </p:nvSpPr>
        <p:spPr>
          <a:xfrm>
            <a:off x="660400" y="2173571"/>
            <a:ext cx="4641850" cy="2002856"/>
          </a:xfrm>
        </p:spPr>
        <p:txBody>
          <a:bodyPr anchor="ctr"/>
          <a:lstStyle/>
          <a:p>
            <a:pPr algn="r">
              <a:lnSpc>
                <a:spcPct val="150000"/>
              </a:lnSpc>
              <a:spcBef>
                <a:spcPts val="0"/>
              </a:spcBef>
            </a:pPr>
            <a:r>
              <a:rPr lang="zh-CN" altLang="en-US" sz="4400" dirty="0"/>
              <a:t>寻找有问题的</a:t>
            </a:r>
            <a:br>
              <a:rPr lang="en-US" altLang="zh-CN" sz="4400" dirty="0"/>
            </a:br>
            <a:r>
              <a:rPr lang="en-US" altLang="zh-CN" sz="4400" dirty="0"/>
              <a:t>SQL</a:t>
            </a:r>
            <a:r>
              <a:rPr lang="zh-CN" altLang="en-US" sz="4400" dirty="0"/>
              <a:t>语句</a:t>
            </a:r>
          </a:p>
        </p:txBody>
      </p:sp>
      <p:sp>
        <p:nvSpPr>
          <p:cNvPr id="3" name="灯片编号占位符 2">
            <a:extLst>
              <a:ext uri="{FF2B5EF4-FFF2-40B4-BE49-F238E27FC236}">
                <a16:creationId xmlns:a16="http://schemas.microsoft.com/office/drawing/2014/main" id="{12A9B96F-728B-B35A-CD2A-5F9A0F3A9F8E}"/>
              </a:ext>
            </a:extLst>
          </p:cNvPr>
          <p:cNvSpPr>
            <a:spLocks noGrp="1"/>
          </p:cNvSpPr>
          <p:nvPr>
            <p:ph type="sldNum" sz="quarter" idx="4294967295"/>
          </p:nvPr>
        </p:nvSpPr>
        <p:spPr>
          <a:xfrm>
            <a:off x="9529763" y="6423025"/>
            <a:ext cx="2662237" cy="247650"/>
          </a:xfrm>
        </p:spPr>
        <p:txBody>
          <a:bodyPr/>
          <a:lstStyle/>
          <a:p>
            <a:fld id="{7F65B630-C7FF-41C0-9923-C5E5E29EED81}" type="slidenum">
              <a:rPr lang="zh-CN" altLang="en-US" smtClean="0"/>
              <a:t>8</a:t>
            </a:fld>
            <a:endParaRPr lang="zh-CN" altLang="en-US"/>
          </a:p>
        </p:txBody>
      </p:sp>
    </p:spTree>
    <p:extLst>
      <p:ext uri="{BB962C8B-B14F-4D97-AF65-F5344CB8AC3E}">
        <p14:creationId xmlns:p14="http://schemas.microsoft.com/office/powerpoint/2010/main" val="423570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3075CCA-E154-FA3F-BB13-CAF37891CAEF}"/>
              </a:ext>
            </a:extLst>
          </p:cNvPr>
          <p:cNvSpPr>
            <a:spLocks noGrp="1"/>
          </p:cNvSpPr>
          <p:nvPr>
            <p:ph type="sldNum" sz="quarter" idx="12"/>
          </p:nvPr>
        </p:nvSpPr>
        <p:spPr/>
        <p:txBody>
          <a:bodyPr/>
          <a:lstStyle/>
          <a:p>
            <a:fld id="{7F65B630-C7FF-41C0-9923-C5E5E29EED81}" type="slidenum">
              <a:rPr lang="zh-CN" altLang="en-US" smtClean="0"/>
              <a:t>9</a:t>
            </a:fld>
            <a:endParaRPr lang="zh-CN" altLang="en-US"/>
          </a:p>
        </p:txBody>
      </p:sp>
      <p:sp>
        <p:nvSpPr>
          <p:cNvPr id="5" name="ïsḻídê">
            <a:extLst>
              <a:ext uri="{FF2B5EF4-FFF2-40B4-BE49-F238E27FC236}">
                <a16:creationId xmlns:a16="http://schemas.microsoft.com/office/drawing/2014/main" id="{37EEB71B-0FD1-17E7-2F02-099E9A9CD493}"/>
              </a:ext>
            </a:extLst>
          </p:cNvPr>
          <p:cNvSpPr/>
          <p:nvPr/>
        </p:nvSpPr>
        <p:spPr>
          <a:xfrm>
            <a:off x="660400" y="1069900"/>
            <a:ext cx="10858500"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4000" b="1" dirty="0">
                <a:solidFill>
                  <a:schemeClr val="tx1"/>
                </a:solidFill>
              </a:rPr>
              <a:t>如何找到有问题的</a:t>
            </a:r>
            <a:r>
              <a:rPr kumimoji="1" lang="en-US" altLang="zh-CN" sz="4000" b="1" dirty="0">
                <a:solidFill>
                  <a:schemeClr val="tx1"/>
                </a:solidFill>
              </a:rPr>
              <a:t>SQL</a:t>
            </a:r>
            <a:r>
              <a:rPr kumimoji="1" lang="zh-CN" altLang="en-US" sz="4000" b="1" dirty="0">
                <a:solidFill>
                  <a:schemeClr val="tx1"/>
                </a:solidFill>
              </a:rPr>
              <a:t>语句？</a:t>
            </a:r>
            <a:endParaRPr kumimoji="1" lang="en-US" altLang="zh-CN" sz="4000" b="1" dirty="0">
              <a:solidFill>
                <a:schemeClr val="tx1"/>
              </a:solidFill>
            </a:endParaRPr>
          </a:p>
        </p:txBody>
      </p:sp>
      <p:sp>
        <p:nvSpPr>
          <p:cNvPr id="6" name="ïsḻídê">
            <a:extLst>
              <a:ext uri="{FF2B5EF4-FFF2-40B4-BE49-F238E27FC236}">
                <a16:creationId xmlns:a16="http://schemas.microsoft.com/office/drawing/2014/main" id="{029E1853-62E4-5CA0-76CA-0D2FA5A4AAD6}"/>
              </a:ext>
            </a:extLst>
          </p:cNvPr>
          <p:cNvSpPr/>
          <p:nvPr/>
        </p:nvSpPr>
        <p:spPr>
          <a:xfrm>
            <a:off x="673100" y="2489658"/>
            <a:ext cx="10858500" cy="1190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50000"/>
              </a:lnSpc>
            </a:pPr>
            <a:r>
              <a:rPr kumimoji="1" lang="zh-CN" altLang="en-US" sz="5400" b="1" dirty="0">
                <a:solidFill>
                  <a:schemeClr val="tx1"/>
                </a:solidFill>
              </a:rPr>
              <a:t>理论🤔？经验🤔？猜🤔？</a:t>
            </a:r>
            <a:endParaRPr kumimoji="1" lang="en-US" altLang="zh-CN" sz="5400" b="1" dirty="0">
              <a:solidFill>
                <a:schemeClr val="tx1"/>
              </a:solidFill>
            </a:endParaRPr>
          </a:p>
        </p:txBody>
      </p:sp>
      <p:sp>
        <p:nvSpPr>
          <p:cNvPr id="7" name="ïsḻídê">
            <a:extLst>
              <a:ext uri="{FF2B5EF4-FFF2-40B4-BE49-F238E27FC236}">
                <a16:creationId xmlns:a16="http://schemas.microsoft.com/office/drawing/2014/main" id="{C3F037C4-BF5F-3C30-53CC-04FA0BC75F85}"/>
              </a:ext>
            </a:extLst>
          </p:cNvPr>
          <p:cNvSpPr/>
          <p:nvPr/>
        </p:nvSpPr>
        <p:spPr>
          <a:xfrm>
            <a:off x="660400" y="4587771"/>
            <a:ext cx="10858500"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7200" b="1" dirty="0">
                <a:solidFill>
                  <a:schemeClr val="tx1"/>
                </a:solidFill>
              </a:rPr>
              <a:t>用工具😁！</a:t>
            </a:r>
            <a:endParaRPr kumimoji="1" lang="en-US" altLang="zh-CN" sz="4000" b="1" dirty="0">
              <a:solidFill>
                <a:schemeClr val="tx1"/>
              </a:solidFill>
            </a:endParaRPr>
          </a:p>
        </p:txBody>
      </p:sp>
    </p:spTree>
    <p:extLst>
      <p:ext uri="{BB962C8B-B14F-4D97-AF65-F5344CB8AC3E}">
        <p14:creationId xmlns:p14="http://schemas.microsoft.com/office/powerpoint/2010/main" val="403792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963467"/>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ags/tag3.xml><?xml version="1.0" encoding="utf-8"?>
<p:tagLst xmlns:a="http://schemas.openxmlformats.org/drawingml/2006/main" xmlns:r="http://schemas.openxmlformats.org/officeDocument/2006/relationships" xmlns:p="http://schemas.openxmlformats.org/presentationml/2006/main">
  <p:tag name="ISLIDE.DIAGRAM" val="#935012;"/>
</p:tagLst>
</file>

<file path=ppt/tags/tag4.xml><?xml version="1.0" encoding="utf-8"?>
<p:tagLst xmlns:a="http://schemas.openxmlformats.org/drawingml/2006/main" xmlns:r="http://schemas.openxmlformats.org/officeDocument/2006/relationships" xmlns:p="http://schemas.openxmlformats.org/presentationml/2006/main">
  <p:tag name="ISLIDE.ICON" val="#374317;#98881;#375348;#120554;#37569;#400746;"/>
</p:tagLst>
</file>

<file path=ppt/tags/tag5.xml><?xml version="1.0" encoding="utf-8"?>
<p:tagLst xmlns:a="http://schemas.openxmlformats.org/drawingml/2006/main" xmlns:r="http://schemas.openxmlformats.org/officeDocument/2006/relationships" xmlns:p="http://schemas.openxmlformats.org/presentationml/2006/main">
  <p:tag name="ISLIDE.ICON" val="#374317;#98881;#375348;#120554;#37569;#400746;"/>
</p:tagLst>
</file>

<file path=ppt/tags/tag6.xml><?xml version="1.0" encoding="utf-8"?>
<p:tagLst xmlns:a="http://schemas.openxmlformats.org/drawingml/2006/main" xmlns:r="http://schemas.openxmlformats.org/officeDocument/2006/relationships" xmlns:p="http://schemas.openxmlformats.org/presentationml/2006/main">
  <p:tag name="ISLIDE.ICON" val="#402750;"/>
</p:tagLst>
</file>

<file path=ppt/tags/tag7.xml><?xml version="1.0" encoding="utf-8"?>
<p:tagLst xmlns:a="http://schemas.openxmlformats.org/drawingml/2006/main" xmlns:r="http://schemas.openxmlformats.org/officeDocument/2006/relationships" xmlns:p="http://schemas.openxmlformats.org/presentationml/2006/main">
  <p:tag name="ISLIDE.ICON" val="#57394;"/>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https://www.islide.cc;"/>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Rin</Template>
  <TotalTime>2944</TotalTime>
  <Words>3002</Words>
  <Application>Microsoft Office PowerPoint</Application>
  <PresentationFormat>宽屏</PresentationFormat>
  <Paragraphs>788</Paragraphs>
  <Slides>45</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45</vt:i4>
      </vt:variant>
    </vt:vector>
  </HeadingPairs>
  <TitlesOfParts>
    <vt:vector size="51" baseType="lpstr">
      <vt:lpstr>等线</vt:lpstr>
      <vt:lpstr>新宋体</vt:lpstr>
      <vt:lpstr>Arial</vt:lpstr>
      <vt:lpstr>Cascadia Code</vt:lpstr>
      <vt:lpstr>Wingdings</vt:lpstr>
      <vt:lpstr>Designed by iSlide</vt:lpstr>
      <vt:lpstr>SQL Server 性能优化详解</vt:lpstr>
      <vt:lpstr>PowerPoint 演示文稿</vt:lpstr>
      <vt:lpstr>PowerPoint 演示文稿</vt:lpstr>
      <vt:lpstr>优化库性能</vt:lpstr>
      <vt:lpstr>快照隔离</vt:lpstr>
      <vt:lpstr>查询过程</vt:lpstr>
      <vt:lpstr>Tempdb</vt:lpstr>
      <vt:lpstr>寻找有问题的 SQL语句</vt:lpstr>
      <vt:lpstr>PowerPoint 演示文稿</vt:lpstr>
      <vt:lpstr>活动监视器</vt:lpstr>
      <vt:lpstr>性能报表</vt:lpstr>
      <vt:lpstr>SQL Server Profiler</vt:lpstr>
      <vt:lpstr>查询存储</vt:lpstr>
      <vt:lpstr>找到SQL语句的 性能问题</vt:lpstr>
      <vt:lpstr>如何找到SQL语句的性能问题？</vt:lpstr>
      <vt:lpstr>执行计划</vt:lpstr>
      <vt:lpstr>性能统计</vt:lpstr>
      <vt:lpstr>性能优化  数据存储</vt:lpstr>
      <vt:lpstr>行存储与列存储</vt:lpstr>
      <vt:lpstr>行存储的优势</vt:lpstr>
      <vt:lpstr>列存储的优势</vt:lpstr>
      <vt:lpstr>如何设置行存储和列存储</vt:lpstr>
      <vt:lpstr>性能优化  行存储索引</vt:lpstr>
      <vt:lpstr>索引结构：B+ Tree</vt:lpstr>
      <vt:lpstr>聚集索引</vt:lpstr>
      <vt:lpstr>非聚集索引</vt:lpstr>
      <vt:lpstr>性能优化  索引设计</vt:lpstr>
      <vt:lpstr>表扫描、索引查询、索引扫描</vt:lpstr>
      <vt:lpstr>包含列</vt:lpstr>
      <vt:lpstr>筛选器（条件索引）</vt:lpstr>
      <vt:lpstr>索引选择</vt:lpstr>
      <vt:lpstr>统计信息</vt:lpstr>
      <vt:lpstr>存储结构：页存储</vt:lpstr>
      <vt:lpstr>索引碎片</vt:lpstr>
      <vt:lpstr>常见的索引设计建议</vt:lpstr>
      <vt:lpstr>开发时如何快速的编写优秀的SQL</vt:lpstr>
      <vt:lpstr>性能优化  其他优化策略</vt:lpstr>
      <vt:lpstr>分区表</vt:lpstr>
      <vt:lpstr>内存优化表</vt:lpstr>
      <vt:lpstr>优化表性能  其他有趣的功能</vt:lpstr>
      <vt:lpstr>历史表</vt:lpstr>
      <vt:lpstr>记账表（区块链）</vt:lpstr>
      <vt:lpstr>数据库关系图</vt:lpstr>
      <vt:lpstr>官方教程和实验室</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Rin</dc:creator>
  <cp:lastModifiedBy>超超 陈</cp:lastModifiedBy>
  <cp:revision>4</cp:revision>
  <cp:lastPrinted>2023-02-07T16:00:00Z</cp:lastPrinted>
  <dcterms:created xsi:type="dcterms:W3CDTF">2023-02-07T16:00:00Z</dcterms:created>
  <dcterms:modified xsi:type="dcterms:W3CDTF">2025-12-05T12:45:09Z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6e656998-754e-40a4-bfb0-88066811e4a3</vt:lpwstr>
  </property>
</Properties>
</file>